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ప్రేమించే తండ్రి ఏముంది నాలో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 Thandri Emundi Naalo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ప్రేమించే తండ్రి ఏముంది నాలో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 Thandri Emundi Naalo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నిత్య ప్రేమకు అర్హతేలేదు నాలో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Nithya Premaku Arhatha Ledu Naalo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మరచినా నన్ను మరువలేదు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Marachinaa Nannu Maruvaledu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విడిచినా నన్ను విడువలేదు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Vidichinaa Nannu Viduvaledu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ఏముంది నాలో యేసయ్యా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Emundi Naalo Yesayyaa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ఎందుకని నేనంటే ఇంత ప్రేమయ్యా 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Endukani Nenante Intha Premayyaa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ప్రతిదినము నిన్ను ఎదిరించినాను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Prathidinamu Ninnu Edirinchinaanu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క్షణమైనా మోకరించలేదు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Kshanamainaa Mokarinchaledu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అవకాశమున్నా ప్రార్థించలేదు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Avakaashamunnaa Praarthinchaledu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హెచ్చరించినా మాట వినలేదు (2)   ||ఏముంది||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Hechcharinchinaa Maata Vinaledu (2) ||Emundi||</a:t>
            </a:r>
            <a:endParaRPr lang="en-US" sz="3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పలుమార్లు నేను పడిపోయినాను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Palumaarlu Nenu Padipoyinaanu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ప్రేమను మరిచినాను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Premanu Marichinaanu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 విన్నా మారకున్నాను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 Vinnaa Maarakunnaanu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భక్తినే నటనగా మార్చుకున్నాను (2)   ||ఏముంది||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Bhakthine Natanagaa Maarchukunnaanu (2) ||Emundi||</a:t>
            </a: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2026-08-30T04:07:30Z</dcterms:created>
  <dcterms:modified xsi:type="dcterms:W3CDTF">2026-08-30T04:07:30Z</dcterms:modified>
</cp:coreProperties>
</file>