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notesMasterIdLst>
    <p:notesMasterId r:id="rId2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నామమే పావనము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Naamame Paavanamu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మేను బలినిడ లేదా ||యేసు||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పాపఘోరతాప-తతి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Menu Balinida Ledaa ||Yesu||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Paapaghorathaapa-Thathi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బాపి కరుణతో - చెయి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Baapi Karunatho - Cheyi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జాపి ప్రేమచే - తన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Jaapi Premache - Thana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ప్రాపు మనకిడ లేదా ||యేసు||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రక్తసిక్త బాట - మన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Praapu Manakida Ledaa ||Yesu||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Rakthasiktha Baata - Mana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ముక్తి పథముగా - అను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Mukthi Pathamugaa - Anu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రక్తిజూపగా - మన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Rakthijoopagaa - Mana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పాలి రక్షకుడాయెగదా ||యేసు||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చావుగెల్ళి మాకు - తన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Paali Rakshakudaayegadaa ||Yesu||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Chaavugelli Maaku - Thana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జీవమొసగగా - మము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Jeevamosagagaa - Mamu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కాయువాడుగా - ఘన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Kaayuvaadugaa - Ghana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దేవుడితడగు గాదా ||యేసు||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ర్. దారి కానరాని - కడు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Devudithadagu Gaadaa ||Yesu||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Daari Kaanaraani - Kadu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ప|| రాగము - ద్విజావంతి జయజయవంతి మిశ్రమము తాళం - ఆది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Pa|| Raagamu - Dvijaavanthi Jayajayavanthi Mishramamu Thaalan - Aadi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ఘోరవనములో - నడ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Ghoravanamulo - Nada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యాడు వేళలో మము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Yaadu Velalo Mamu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చేరబిలిచిన వాడుగదా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Cherabilichina Vaadugadaa ||Yesu||</a:t>
            </a:r>
            <a:endParaRPr lang="en-US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ఎన్నరాని రేడు - మము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 సుతులుగా - 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Ennaraani Redu - Mamu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Kanna Suthulugaa - Che</a:t>
            </a:r>
            <a:endParaRPr lang="en-US" sz="3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కొన్నవాడుగా తన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పేరు మనకిడి లేదా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Konnavaadugaa Thana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Peru Manakidi Ledaa ||Yesu||</a:t>
            </a:r>
            <a:endParaRPr lang="en-US" sz="3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నేడు యేసురాజు - మన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తోడు నడువగా - కొని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Nedu Yesuraaju - Mana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Thodu Naduvagaa - Koni</a:t>
            </a:r>
            <a:endParaRPr lang="en-US" sz="3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యాడి వేడుచు - దివి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సీమ నిలుతుము వేగ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Yaadi Veduchu - Divi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Seema Niluthumu Vega ||Yesu||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నామమే పావనము - ప్రభు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Naamame Paavanamu - Prabhu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రక్షణ కారణము - మను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Rakshana Kaaranamu - Manu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జాళి పాపము తీరగా - మర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Jaali Paapamu Theeragaa - Mara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 తీరము చేరగా - శ్రీ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 Theeramu Cheragaa - Shree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మాకు దారిగదా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స్వామి యేసు మాలో - తన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Maaku Daarigadaa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Svaami Yesu Maalo - Thana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నిలుపగా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Nilupagaa -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లేని ఈ విగా - తన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Leni Ee Vigaa - Thana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2026-08-11T18:46:29Z</dcterms:created>
  <dcterms:modified xsi:type="dcterms:W3CDTF">2026-08-11T18:46:29Z</dcterms:modified>
</cp:coreProperties>
</file>