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నాకంటూ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Naakantu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నాకంటూ ఎవరు లేరయ్యా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నమ్మి నే బ్రతుకుచుంటిని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Naakantu Evaru Lerayyaa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Nammi Ne Brathukuchuntini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వెదకుచూ పరుగెత్తుచుంటిని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చూడు యేసయ్యా – నన్ను చూడు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Vedakuchu Parugetthuchuntini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Choodu Yesayyaa – Nannu Choodu Yesayyaa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చేయిపట్టి నన్ను నీవు నడుపు యేసయ్యా (2)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Cheyi Patti Nannu Neevu Nadupu Yesayyaa (2)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కలతలెన్నో పెరుగుతుంటే కన్నీరైతిని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బయట చెప్పుకోలేక మనసునేడ్చితి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Kalathalenno Peruguthunte Kanneeraithini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Bayata Cheppukoleka Manasunedchithi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లేరు ఎవరు వినుటకు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రారు ఎవరు కనుటకు (2)          ||చూడు 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Leru Evaru Vinutaku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Raaru Evaru Kanutaku (2)      ||Choodu 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 వెలివేయగ కుమిలిపోతిని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నమ్మినవారు నను వీడగ భారమాయెను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 Veliveyaga Kumilipothini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Namminavaaru Nanu Veedaga Bhaaramaayenu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లేరు ఎవరు వినుటకు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రారు ఎవరు కనుటకు (2)          ||చూడు 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Leru Evaru Vinutaku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Raaru Evaru Kanutaku (2)      ||Choodu 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2026-02-25T09:22:28Z</dcterms:created>
  <dcterms:modified xsi:type="dcterms:W3CDTF">2026-02-25T09:22:28Z</dcterms:modified>
</cp:coreProperties>
</file>