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the Very Thought of Thee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Jesus, Light of all below,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Fount of living fire,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Surpassing all the joys we know,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we can desire.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Thee, Jesus, may our voices bless,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 may we love alone,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 in our lives express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image of Thine own.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most sweet Jesus, hear the sighs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unto Thee we send;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Thee our inmost spirit cries;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Thee our souls ascend.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Abide with us, and let Thy light Shine,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on every heart;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Dispel the darkness of our night;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joy to us impart.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our love and joy to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virgin's holy Son,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might and praise and glory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endless ages run.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the very thought of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sweetness fills the breast;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sweeter far Thy face to see,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in Thy presence rest.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voice can sing, nor heart can frame,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can the memory find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sweeter sound than Thy blest Name,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Savior of mankind!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Hope of every contrite heart,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Joy of all the meek,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those who fall, how kind Thou art!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good to those who seek!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what to those who find?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Ah, this Nor tongue nor pen can show;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love of Jesus, what it is,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but His loved ones know.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2026-08-24T07:34:28Z</dcterms:created>
  <dcterms:modified xsi:type="dcterms:W3CDTF">2026-08-24T07:34:28Z</dcterms:modified>
</cp:coreProperties>
</file>