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దినదినంబు యేసుకు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Dinadinambu Yesuku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దినదినంబు యేసుకు దగ్గరగా చేరుతా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అణుక్షణంబు యేసునే నా మదిలో కోరుతా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Dinadinambu Yesuku Daggaragaa Cheruthaa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Anukshanambu Yesune Naa Madilo Koruthaa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ఎల్లప్పుడూ యేసు వైపు కన్నులెత్తి పాడుతా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నీదు మాట బలము తోడ చాటుతా (2)        ||దినదినంబు||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Yesu Vaipu Kannuletthi Paaduthaa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Needu Maata Balamu Thoda Chaatuthaa (2)          ||Dinadinambu||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మారిపోయే లోకమందు మనుజులెంతో మారినా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మారునా ప్రభు యేసు ప్రేమ ఆశ తోడ చేరనా (2)        ||దినదినంబు||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Maaripoye Lokamandu Manujulentho Maarinaa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Maarunaa Prabhu Yesu Prema Aasha Thoda Cheranaa (2)          ||Dinadinambu||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ఎడబాయడు నన్ను విడువడు ఏ మాత్రము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నాకు అభయము భయపడను నేనే మాత్రము (2)        ||దినదినంబు||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Edabaayadu Nannu Viduvadu Ae Maathramu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Naaku Abhayamu Bhayapadanu Nene Maathramu (2)          ||Dinadinambu||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వాక్యం జీవ వాక్యం అనుదినంబు చదువుతా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మాట నాదు బాట విభునితో మాట్లాడుతా (2)        ||దినదినంబు||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Vaakyam Jeeva Vaakyam Anudinambu Chaduvuthaa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Maata Naadu Baata Vibhunitho Maatlaaduthaa (2)          ||Dinadinambu||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పరిశుద్ధముగా అనుకూలముగా జీవయాగమై నిలచెదా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మోసి సేవ చేయ యేసుతోనే కదులుతా (2)        ||దినదినంబు||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Parishuddhamugaa Anukoolamugaa Jeevayaagamai Nilachedaa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Mosi Seva Cheya Yesuthone Kaduluthaa (2)          ||Dinadinambu||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2026-02-25T09:22:09Z</dcterms:created>
  <dcterms:modified xsi:type="dcterms:W3CDTF">2026-02-25T09:22:09Z</dcterms:modified>
</cp:coreProperties>
</file>