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వినెడు దేవా ప్రార్థించుమనిన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Vinedu Devaa Praarthinchumanina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వినెడు దేవా ప్రార్థించుమనిన ప్రభువా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Vinedu Devaa Praarthinchumanina Prabhuvaa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స్వార్థమునెల్లను ద్రోసి దరి చేరితిమి మముజూడు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Svaarthamunellanu Drosi Dari Cherithimi Mamujoodu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పొందిన మేలుల మరచి మందిర సమృద్దిన్ విడచి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పొందితిమిలలో బాధల్ నిందను తెచ్చితిమయ్యా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Pondina Melula Marachi Mandira Samruddin Vidachi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Pondithimilalo Baadhal Nindanu Thechchithimayyaa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ఒప్పుకొనుచుంటి మిలలో మా పితరులవలె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అపవిత్రులమై నీదు కోపము రేపితిమయ్యా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Oppukonuchunti Milalo Maa Pitharulavale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Apavithrulamai Needu Kopamu Repithimayyaa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ఇరుకున పడియుంటిమి పరులెల్లరు మముజూచి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పరిహాసమును చేయ తరుణము నిచ్చితిమయ్యా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Irukuna Padiyuntimi Parulellaru Mamujoochi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Parihaasamunu Cheya Tharunamu Nichchithimayyaa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ఆశించితిమి నిన్ను శాశ్వత కృపగల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త్రోసివేయని మా దేవా నీ చెంత జేరితిమయ్యా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Aashinchithimi Ninnu Shaashvatha Krupagala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Throsiveyani Maa Devaa Nee Chentha Jerithimayyaa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ముఖమును దాచకుము నీ మార్గమును నేర్పించు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నింపునీయాత్మనుమాలో సంపూర్ణులుగా జేయుమయ్యా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Mukhamunu Daachakumu Nee Maargamunu Nerpinchu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Nimpuneeyaathmanumaalo Sampoornulugaa Jeyumayyaa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2026-08-11T18:51:00Z</dcterms:created>
  <dcterms:modified xsi:type="dcterms:W3CDTF">2026-08-11T18:51:00Z</dcterms:modified>
</cp:coreProperties>
</file>