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చెంతకో ప్రభో - నే జేరెదన్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Chenthako Prabho - Ne Jeredan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 చెంతకో ప్రభో - నే జేరెదన్ - కష్టంబు లేచినన్ - నిన్ జేరెద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పాట యెప్పుడు - నీ చెంత నుండును - నీ చెంత నుందును - నా రక్షకా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 Chenthako Prabho - Ne Jeredan - Kashtambu Lechinan - Nin Jereda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Paata Yeppudu - Nee Chentha Nundunu - Nee Chentha Nundunu - Naa Rakshakaa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భానుండు ద్రిమ్మరి - యట్లిప్పుడు - క్రుంకంగ నిక్కడ నా చుట్టును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చీకట్లు గ్రమ్మినన్ - స్వప్నంబు నందును - నీ చెంతనుందును - నా రక్షకా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Bhaanundu Drimmari - Yatlippudu - Krungkangga Nikkada Naa Chuttunu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Cheekatlu Gramminan - Svapnambu Nandunu - Nee Chenthanundunu - Naa Rakshakaa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ఆకాశమండల - మార్గంబును - నాకీవు చూపుమా - నీ కూర్మిచే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దివ్యదూతలు - నన్ గోరి పిల్వగా - నీ చెంతనుందును - నా రక్షకా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Aakaashamandala - Maargambunu - Naakeevu Choopumaa - Nee Koormiche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Divyadoothalu - Nan Gori Pilvagaa - Nee Chenthanundunu - Naa Rakshakaa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నే నిద్రలేక నీ - స్తోత్రంబుతో - శోకంపు రాళ్ళుగ - బేతేలును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నీకై నిర్మింతును - నా దుఃఖమందున - నీ చెంతనుందును - నా రక్షకా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 Nidraleka Nee - Sthothrambutho - Shokampu Raalluga - Bethelunu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Neekai Nirminthunu - Naa Duhkhamanduna - Nee Chenthanundunu - Naa Rakshakaa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ఆనంద పూర్ణమై - పక్షంబులన్ - నాకంబు నంటుచు - నే లేచినన్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పాటయంతయు - నీ చెంతనుండు - నీ చెంతనుందును - నా రక్షకా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Aananda Poornamai - Pakshambulan - Naakambu Nantuchu - Ne Lechinan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Paatayanthayu - Nee Chenthanundu - Nee Chenthanundunu - Naa Rakshakaa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2026-08-11T18:50:32Z</dcterms:created>
  <dcterms:modified xsi:type="dcterms:W3CDTF">2026-08-11T18:50:32Z</dcterms:modified>
</cp:coreProperties>
</file>