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ఆయో యేసు జగేమా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Aayo Yesu Jagemaa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ఆయో యేసు జగేమా - హూయో మరియారి పేటేమా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లాయో ఆననందేనీ జగేమా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Aayo Yesu Jagemaa - Hooyo Mariyaari Petemaa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Laayo Aananandenee Jagemaa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ఏగ్వార లోకో లేలోసే యేసున దల్లేమా 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యూదయ బేత్లేహేమాయి - గావడీరే కోటమేమా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Egvaara Loko Lelose Yesuna Dallemaa 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Yoodaya Bethlehemaayi - Gaavadeere Kotamemaa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హూయో యేసు బాళారెనాయి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జగేమా లేలోసే యేసున దల్లేమా 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Hooyo Yesu Baalaarenaayi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Jagemaa Lelose Yesuna Dallemaa 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పరమేతి సోజా ఆయో - ప్రభు యేసు హుయోచ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పాపిలోకో యేసున - ఏ జగేమా యేసున దల్లేమా 119911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Paramethi Sojaa Aayo - Prabhu Yesu Huyocha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Paapiloko Yesuna - E Jagemaa Yesuna Dallemaa 119911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పాపేనె ధోయో - రోగే దరద ఆచ్చోకిదో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భారీ దయాతి భరో యేసు - ఏ జగేమా లేలోసే యేసున దల్లేమా 11311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Paapene Dhoyo - Roge Darada Aachchokido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Bhaaree Dayaathi Bharo Yesu - E Jagemaa Lelose Yesuna Dallemaa 11311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పాపి ఛూకన్ ఓపలేన - ప్రభురకన్నే యావజన్నా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ఓరే పాపేనే దోనాకీయా - ఉప్రభు యేసు ఓనే ఆనందేతి భరదియే || 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Paapi Chhookan Opalena - Prabhurakanne Yaavajannaa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Ore Paapene Donaakeeyaa - UPrabhu Yesu One Aanandethi Bharadiye || 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2026-08-11T18:37:50Z</dcterms:created>
  <dcterms:modified xsi:type="dcterms:W3CDTF">2026-08-11T18:37:50Z</dcterms:modified>
</cp:coreProperties>
</file>