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సదాకాలము నీ యందే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Sadaakaalamu Nee Yande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హస్తము చాచి – నను ఆదుకొని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(నీ) ఆత్మతో బలపరచినావే (2)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Hasthamu Chaachi – Nanu Aadhukoni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(Nee) Aathmatho Balaparachinaave (2)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(యేసయ్యా) సదాకాలము – నీ యందే నా గురి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నిలుపుచున్నాను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(Yesayyaa) Sadaakaalamu – Nee Yande Naa Guri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Nilupuchunnaanu (2)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అక్షయ కిరీటం పొందాలని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అనుక్షణం నే స్తుతియింతును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Akshaya Kireetam Pondaalani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Anukshanam Ne Sthuthiyinthunu (2)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ఆరాధనా ఆరాధనా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యేసయ్యా నీకే నా ఆరాధనా (2)       ||సదాకాలము||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Aaraadhanaa Aaraadhanaa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Yesayyaa Neeke Naa Aaraadhanaa (2)        ||Sadaakaalamu||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చుక్కాని లేని నావనై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సంద్రాన నే చిక్కుబడగా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Chukkaani Leni Naavanai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Sandraana Ne Chikkubadagaa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 దరి చేరి – ఈ ధరలోన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దరి నడిపించావే (2)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 Dari Cheri – Ee Dharalona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Dari Nadipinchinaave (2)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అన్య జనులు ఏకమై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నిందలు నాపైన మోపినా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Anya Janulu Ekamai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Nindalu Naapaina Mopinaa (2)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నిందలు బాపి – నన్నాదుకొని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విడువని కృప చూపినావే (2)       ||ఆరాధనా||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Nindalu Baapi – Nannaadhukoni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Viduvani Krupa Choopinaave (2)        ||Aaraadhanaa||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నాశనకరమైన ఊభిలో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నేను పది కృంగగా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Naashanakaramaina Oobhilo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Nenu Padi Krungagaa (2)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2026-02-25T09:34:35Z</dcterms:created>
  <dcterms:modified xsi:type="dcterms:W3CDTF">2026-02-25T09:34:35Z</dcterms:modified>
</cp:coreProperties>
</file>