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పరిశుద్ధ నామమునకు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Parishuddha Naamamunaku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ప్రకాశించే నామమిది (2)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Prakaashinche Naamamidi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శోధన, బాధల, కష్ట సమయాన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ఓదార్చి నడుపు నామమిది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Baadhalu Kashta Samayaana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Odaarchi Nadupu Naamamidi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ఆటంకము తొలగించు నామమిది (2)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Aatankamu Tholaginchu Naamamidi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పరిశుద్ధ నామమునకు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ఎప్పుడు అధిక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Parishuddha Naamamunaku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Adhika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ఇహపరమున మేలైన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గల్గినట్టి నామమిది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Paramuna Melaina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Galginatti Naamamidi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పరిశుద్దులు స్తుతించు నామమిది (2)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Parishuddhulu Sthuthinchu Naamamidi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సైతానున్‌ పాతాళమును జయించు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వీరత్వము గల నామమిది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Saithaanun Paathaalamunu Jayinchu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Veerathvamu Gala Naamamidi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జయమొందెదము ఈ నామమున (2)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Jayamondedamu Ee Naamamuna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పాపుల రక్షించు 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 కేతెంచిన నామమిది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Paapula Rakshincu 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 Kethenchina Naamamidi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 చేర్చు నామమిది (2)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 Cherchu Naamamidi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 భక్తుల పొగడి స్తుతించు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దేవుని నామమిది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Utthama Bhakthula Pogadi Sthuthinchu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Devuni Naamamidi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2026-02-25T09:34:55Z</dcterms:created>
  <dcterms:modified xsi:type="dcterms:W3CDTF">2026-02-25T09:34:55Z</dcterms:modified>
</cp:coreProperties>
</file>