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తప్ప నాకు ఇలలో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Thappa Naaku Ilalo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సిలువలోనే నీ ప్రాణమును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రక్షింప అర్పించినావు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Siluvalone Nee Praanamunu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Rakshimpa Arpinchinaavu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నీడలో నను కాచినావయ్యా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క్షణము వీడక కాపాడినావయ్యా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Needalo Nanu Kaachinaavayyaa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Kshanamu Veedaka Kaapaadinaavayyaa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శ్వాసై నా ధ్యాసై నువ్వుంటే చాలయ్యా          ||నువ్వంటూ||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Shwaasai Naa Dhyaasai Nuvvunte Chaalayyaa           ||Nuvvantu||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తప్ప నాకు ఇలలో ఎవరున్నారయ్యా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కన్నా సాటి భువిపై ఏదీ లేదయ్యా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Thappa Naaku Ilalo Evarunnaarayyaa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Kanna Saati Bhuvipai Yedee Ledaayya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నువ్వంటూ లేకుంటే నే బ్రతుకలేనయ్యా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నేనిలా ఉన్నానంటే నీ దయేనయ్యా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Nuvvantu Lekunte Ne Brathukalenaayya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Nenila Unnananante Nee Dayenayyaa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లేకుంటే ఈ జన్మ 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నిండ నిండున్నావు ఓ నా యేసయ్యా      ||నీవు తప్ప||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Lekunte Ee Janma Ledayyaa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Gundeninda Nindunnavoo O Naayesayya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చెరలో చిక్కుకున్న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వరమే కురిపించినావు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Cheralo Chikkukunna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Varame Kuripinchinaavu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లోకమంతా వెలివేస్తున్న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నాపై చూపించినావు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Lokamanthaa Velivesthunnaa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Naapai Choopinchinaavu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అరచేతిలో నను దాచినావయ్యా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విడువక నను నడిపినావయ్యా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Arachethilo Nanu Daachinaavayyaa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Viduvaka Nanu Nadipinaavayyaa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తోడై నా నీడై వెంటుంటే చాలయ్యా          ||నువ్వంటూ||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Thodai Naa Needai Ventunte Chaalayyaa           ||Nuvvantu||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అలలో మునిగిన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కరమే అందించినావు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Alalo Munigina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Karame Andinchinaavu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2026-02-25T09:09:18Z</dcterms:created>
  <dcterms:modified xsi:type="dcterms:W3CDTF">2026-02-25T09:09:18Z</dcterms:modified>
</cp:coreProperties>
</file>