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ఒప్పుకొంటి ఒప్పుకొంటి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Oppukonti Oppukonti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గొట్టెమందల గాచే - అడవిలో మన మోషే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మొఱ్ఱపెట్టుచు గడిపే - సర్వము విడె మోషే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Gottemandala Gaache - Adavilo Mana Moshe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Morrapettuchu Gadipe - Sarvamu Vide Moshe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సర్వకళాశాల జ్ఞానమెందుకు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సర్వవ్యాప్తి దివ్యస్వరమే చాలనే మోషే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Sarvakalaashaala Gnaanamenduku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Sarvavyaapthi Divyasvarame Chaalane Moshe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ఒప్పుకొంటి ఒప్పుకొంటి - నా తప్పిదములన్ని చెప్పి చెప్పి యేసుతో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Oppukonti Oppukonti - Naa Thappidamulanni Cheppi Cheppi Yesutho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ఒప్పుకొంటి ఒప్పుకొంటి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Oppukonti Oppukonti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ఉదయముననే లేచి - గాంచితి పొగబండి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ఏర్పరచ బడిన - వారికే తగుబండి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Udayamunane Lechi - Gaanchithi Pogabandi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Erparacha Badina - Vaarike Thagubandi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అది విని చెప్పితి - వచ్చెద పాపిని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మన్నించుమని నేను - మొరపెట్టితిని ప్రభుతో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Adi Vini Cheppithi - Vachcheda Paapini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Manninchumani Nenu - Morapettithini Prabhutho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సుందరమగు మంది - రమునకు నే చేర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చూచితి మరి వింటి - బాలబాలుర మధ్య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Sundaramagu Mandi - Ramunaku Ne Chera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Choochithi Mari Vinti - Baalabaalura Madhya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ఏర్పరచ బడిన వాడవేనా నీవు 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ఎటు చూచినను గాని - ఒకటే స్వరము వింటి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Erparacha Badina Vaadavenaa Neevu 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Etu Choochinanu Gaani - Okate Svaramu Vinti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సత్యముగల బోధ- విప్పెను నా గాథ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ముత్యములగు మాట - తెల్పెనా ప్రభు బాధ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Sathyamugala Bodha- Vippenu Naa Gaatha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Muthyamulagu Maata - Thelpenaa Prabhu Baadha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గెత్సెమనే తోటన్ - ఏడ్చిచెప్పిన మాట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చాటించెదను ప్రభువా - ప్రకటింతు ప్రతిచోట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Gethsemane Thotan - Edchicheppina Maata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Chaatinchedanu Prabhuvaa - Prakatinthu Prathichota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2026-08-11T18:39:46Z</dcterms:created>
  <dcterms:modified xsi:type="dcterms:W3CDTF">2026-08-11T18:39:46Z</dcterms:modified>
</cp:coreProperties>
</file>