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ఆకాశం నీ సింహాసనం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 Nee Simhaasanam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రాజ్యానికి నువ్వు దారిగా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వెలిసావు ధరపైన నా యేసుగా       ||ఆకాశం||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Raajyaaniki Nuvvu Daarigaa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Velisaavu Dharapaina Naa Yesugaa      ||Aakaasham||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ఆకాశం నీ సింహాసనం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నీ పాదపీఠం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 Nee Simhaasanam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Nee Paada Peetam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సర్వోన్నతుడా సర్వాధికారి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అందుకో ఇల నా హృదయ వందనం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Sarvonnathudaa Sarvaadhikaari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Anduko Ila Naa Hrudaya Vandanam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అల్ఫయు నీవే ఒమేగయు నీవే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నీవే – జీవము నీవే       ||ఆకాశం||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Alphayu Neeve Omegayu Neeve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Neeve – Jeevamu Neeve      ||Aakaasham||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తెరపైట తొలగించగా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గీత పాటలు వినిపించగా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Therapaita Tholaginchagaa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Geetha Paatalu Vinipinchagaa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 ఆత్ముడు నను తాకగా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రగిలింది నా మనస్సు ఒక జ్వాలగా       ||ఆకాశం||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Aathmudu Nanu Thaakagaa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Ragilindi Naa Manassu Oka Jwaalagaa      ||Aakaasham||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స్వరము ఉరుమై వినిపించగా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అదిరింది నా గుండె ఒకసారిగా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Swaramu Urumai Vinipinchagaa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Adirindi Naa Gunde Okasaarigaa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కిరణాలు మెరుపై నను తాకగా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వెలిగింది నా మనస్సు ఒక జ్యోతిగా       ||ఆకాశం||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Kiranaalu Merupai Nanu Thaakagaa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Veligindi Naa Manassu Oka Jyothigaa      ||Aakaasham||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భువిలోని సృష్ఠంత నీ మాటగా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దివిలోని ఊపిరి నీ శ్వాసగా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Bhuviloni Srushtantha Nee Maatagaa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Diviloni Oopiri Nee Shwaasagaa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2026-02-25T09:21:26Z</dcterms:created>
  <dcterms:modified xsi:type="dcterms:W3CDTF">2026-02-25T09:21:26Z</dcterms:modified>
</cp:coreProperties>
</file>