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సర్వశక్తుని వాక్కు యిదియే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Sarvashakthuni Vaakku Yidiye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సర్వశక్తుని వాక్కు యిదియే - సర్వమును మీవే  -  దేవుని సర్వమును మీవే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Sarvashakthuni Vaakku Yidiye - Sarvamunu Meeve  -  Devuni Sarvamunu Meeve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పౌలైన కేఫాయైన - అపొల్లోయైన - లోకమైన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ఉన్నవి మరి యేవియైన (1) - సర్వమును మీవేగా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Paulaina Kephaayaina - Apolloyaina - Lokamaina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Unnavi Mari Yeviyaina (1) - Sarvamunu Meevegaa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జీవమైనను మరణమైన - ప్రస్తుతమందున్నవైన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రాబోవునవియైనను - సర్వమును మీవేగా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Jeevamainanu Maranamaina - Prasthuthamandunnavaina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Raabovunaviyainanu - Sarvamunu Meevegaa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పనివారైన - దేవుని గృహమైన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వ్యవసాయమైన - సర్వమును మీవేగా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Panivaaraina - Devuni Gruhamaina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Vyavasaayamaina - Sarvamunu Meevegaa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భూమి ఆకాశములందు - అధికార దీవెనలు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 సంపూర్ణతయును - సర్వమును మీవేగా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Bhoomi Aakaashamulandu - Adhikaara Deevenalu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 Sampoornathayunu - Sarvamunu Meevegaa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నీరు కట్టిన తోటైన - నీటి యూటలైనను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ఫలములిచ్చు చెట్లయినను - సర్వమును మీవేగా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Neeru Kattina Thotaina - Neeti Yootalainanu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Phalamulichchu Chetlayinanu - Sarvamunu Meevegaa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అన్ని స్వతంత్రించుకొని - దైవపుత్రులగుటయును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అవసరతల ననుభవింప - సర్వమును మీవేగా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Anni Svathanthrinchukoni - Daivaputhrulagutayunu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Avasarathala Nanubhavimpa - Sarvamunu Meevegaa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క్రొత్త సృష్టి స్వాస్థ్యము - పుత్రశ్లాఘ్యమైనను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జీవవాక్యము - సర్వమును మీవేగా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Kroththa Srushti Svaasthyamu - Puthrashlaaghyamainanu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Jeevavaakyamu - Sarvamunu Meevegaa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2026-08-11T18:50:30Z</dcterms:created>
  <dcterms:modified xsi:type="dcterms:W3CDTF">2026-08-11T18:50:30Z</dcterms:modified>
</cp:coreProperties>
</file>