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Calvary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like Mary, thru the gloom,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with a gift to Thee;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to me now the empty tomb --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Calvary.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Gethsemane,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Thine agony,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Thy love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Calvary.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be willing, Lord, to bear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my cross for Thee;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Thy cup of grief to share --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borne all for 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Gethsemane,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Thine agony,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Thy love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Calvary.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 of my life I crown Thee now --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Thine shall the glory be;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Thy thorn crowned brow,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Calvary.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Gethsemane,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Thine agony,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Thy love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Calvary.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me the tomb where Thou wast laid,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Tenderly mourned and wept;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Angels in robes of light arrayed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Guarded Thee whilst thou slept.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Gethsemane,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Thine agony,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Lest I forget Thy love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Calvary.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2026-08-24T07:34:33Z</dcterms:created>
  <dcterms:modified xsi:type="dcterms:W3CDTF">2026-08-24T07:34:33Z</dcterms:modified>
</cp:coreProperties>
</file>