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రక్తమే నీ రక్తమే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Rakthame Nee Rakthame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చేర్చుకొంటివి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ప్రేమార్హ నీకే స్తోత్రము (2)               ||నీ రక్తమే||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 Cherchukontivi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Premaarha Neeke Sthothramu (2)           ||Nee Rakthame||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వెంబడించు సైతానున్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బెదరించు సైతానున్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Vembadinchu Saithaanun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Bedarinchu Saithaanun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దునుమాడేది నీ రక్తమే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దహించేది నీ రక్తమే (2)                 ||నీ రక్తమే||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Dunumaadedi Nee Rakthame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Dahinchedi Nee Rakthame (2)                 ||Nee Rakthame||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మహిమ ఘనతయు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యుగయుగంబులకును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Mahima Ghanathayu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Yugayugambulakunu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పాత్ర నీకే చెల్లును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స్తోత్రార్హుడా నీకే తగును (2)            ||నీ రక్తమే||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Paathra Neeke Chellunu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Sthothraarhudaa Neeke Thagunu (2)         ||Nee Rakthame||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రక్తమే నీ రక్తమే నన్ శుద్దీకరించున్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రక్తమే నా బలము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Rakthame Nee Rakthame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 Shudhdheekarinchun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 ధారలే ఇల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పాపికాశ్రయంబిచ్చును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 Dhaarale Ila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Paapikaashrayambichchunu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తండ్రి పాపిని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కడిగి పవిత్ర పరచుము (2)             ||నీ రక్తమే||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Parishudhdha Thandri Paapini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Kadigi Pavithra Parachumu (2)             ||Nee Rakthame||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నశించు వారికి నీ సిలువ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వెర్రితనముగ నున్నది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Nashinchu Vaariki Nee Siluva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Verrithanamugaa Nunnadi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రక్షింపబడుచున్న పాపికి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శక్తియై యున్నది (2)          ||నీ రక్తమే||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Rakshimpabaduchunna Paapiki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Shakthiyai Yunnadi (2)               ||Nee Rakthame||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సిల్వలో కార్చినట్టి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 రక్తముచే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Silvalo Kaarchinatti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 Rakthamuche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విముక్తి చేసితివి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దేవ తనయుడా (2)          ||నీ రక్తమే||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Vimukthi Chesithivi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Parishudhdha Deva Thanayudaa (2)       ||Nee Rakthame||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పంది వలె పొర్లిన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కుక్క వలె తిరిగిన నన్ను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Pandi Vale Porlina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Kukka Vale Thirigina Nannu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2026-02-25T09:22:30Z</dcterms:created>
  <dcterms:modified xsi:type="dcterms:W3CDTF">2026-02-25T09:22:30Z</dcterms:modified>
</cp:coreProperties>
</file>