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నావాడు నేను అతని వాడను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Naavaadu Nenu Athani Vaadanu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నావాడు నేను అతని వాడను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Naavaadu Nenu Athani Vaadanu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నీవు బహు ప్రియుండవనుచు - దానియేలునకు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దివ్యముగ నభయంబిచ్చిన మా - పరమజనకుండా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Neevu Bahu Priyundavanuchu - Daaniyelunaku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Divyamuga Nabhayambichchina Maa - Paramajanakundaa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ఈయనే నా సంతసమైన - ప్రియతనయుండు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ఈయన మాట వినుడనిన - పరమజనకుండా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Eeyane Naa Santhasamaina - Priyathanayundu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Eeyana Maata Vinudanina - Paramajanakundaa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ఎన్ని సంద్రముల జలరాసుల్ - ఆర్పగలేని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ఉన్నతంబైన నీ ప్రేమన్ - ఎన్న మా తరమా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Enni Sandramula Jalaraasul - Aarpagaleni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Unnathambaina Nee Preman - Enna Maa Tharamaa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కల్వరిన్ చిందించిన నీదు - రక్త ధారలతో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కడిగితివి మా పాపములన్ని - కరుణగల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Kalvarin Chindinchina Needu - Raktha Dhaaralatho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Kadigithivi Maa Paapamulanni - Karunagala Kreesthu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 పై నపవాది నదిబోలి - పొర్లిపారినను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ముంచి వేయగ జాలదు మమ్ము - మాతో నీ వుండన్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 Pai Napavaadi Nadiboli - Porlipaarinanu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Munchi Veyaga Jaaladu Mammu - Maatho Nee Vundan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క్రొత్త వత్సరమును దానముగా - నిచ్చిన 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క్షణ క్షణం నడిపింతువు మమ్ము - విజయవంతముగా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Kroththa Vathsaramunu Daanamugaa - Nichchina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Kshana Kshanan Nadipinthuvu Mammu - Vijayavanthamugaa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నీదు రాకడ కై దినదినము - వేచియున్నాము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మహిమలో నీతో మేము - మెరయుచుందుము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Needu Raakada Kai Dinadinamu - Vechiyunnaamu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Mahimalo Neetho Memu - Merayuchundumu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2026-08-11T18:49:08Z</dcterms:created>
  <dcterms:modified xsi:type="dcterms:W3CDTF">2026-08-11T18:49:08Z</dcterms:modified>
</cp:coreProperties>
</file>