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మేఘస్తంభమైన సన్నిధిని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Meghasthambhamaina Sannidhini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అధికారం రాజ కిరీటము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తలపై మెరుస్తూ ఉంటున్ననూ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Adhikaaram Raaja Kireetamu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Thalapai Merustoo Untunnanoo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ఉండి నీవు లేకపోతే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పయనం ఆగిపోవును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Undi Neevu Lekapothe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Payanam Aagipovunu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రావా నా యొద్దకురా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విశ్వాస యాత్రలో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Raavaa Naa Yoddakuraa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Vishwaasa Yaathralo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నడువు నా ముందు నడువు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విశ్వాస యాత్రలో (2)  ||నీ సన్నిధియే||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Naduvu Naa Mundu Naduvu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Vishwaasa Yaathralo (2) ||Nee Sannidhiye||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ఉండి నీవు లేకపోతే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పయనం ఆగిపోవును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Undi Neevu Lekapothe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Payanam Aagipovunu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రావా నా యొద్దకురా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విశ్వాస యాత్రలో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Raavaa Naa Yoddakuraa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Vishwaasa Yaathralo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నడువు నా ముందు నడువు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విశ్వాస యాత్రలో (2)  ||నీ సన్నిధియే||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Naduvu Naa Mundu Naduvu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Vishwaasa Yaathralo (2) ||Nee Sannidhiye||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మేఘస్తంభమైన సన్నిధిని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రూపు మార్చగల సన్నిధిని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Meghasthambhamaina Sannidhini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Roopu Maarchagala Sannidhini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నడిపించే సన్నిధిని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వీడి పోనివ్వకు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Nadipinche Sannidhini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Veedi Ponivvaku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బలహీనుడు బలవంతుడవునే - నీ సన్నిధి వచ్చుటచే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లేకపోయినా నిండుగా ఉండెదన్ - నీ సన్నిధిలో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Balaheenudu Balavanthudavune - Nee Sannidhi Vachchutache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Lekapoyinaa Nindugaa Undedan - Nee Sannidhilo Nenu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సన్నిధియే నాకు చాలయా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హృదివాంఛ నీవేనయా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Sannidhiye Naaku Chaalayaa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Hrudi Vaancha Neevenayaa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మన్నాను పక్షులను నీటిని అందించావు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అన్నియు అధికముగా ఉన్నవి(2)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Mannaanu Pakshulanu Neetini Andinchaavu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Anniyu Adhikamugaa Unnavi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ఉండి నీవు లేకపోతే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పయనం ఆగిపోవును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Undi Neevu Lekapothe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Payanam Aagipovunu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రావా నా యొద్దకురా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విశ్వాస యాత్రలో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Raavaa Naa Yoddakuraa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Vishwaasa Yaathralo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నడువు నా ముందు నడువు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విశ్వాస యాత్రలో (2)  ||నీ సన్నిధియే||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Naduvu Naa Mundu Naduvu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Vishwaasa Yaathralo (2) ||Nee Sannidhiye||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2026-07-28T06:33:45Z</dcterms:created>
  <dcterms:modified xsi:type="dcterms:W3CDTF">2026-07-28T06:33:45Z</dcterms:modified>
</cp:coreProperties>
</file>