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స్వర్గనగరిలో ప్రియుడు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Svarganagarilo Priyudu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స్వర్గనగరిలో ప్రియుడు చేర్చును – స్వంత ఇంటికి నడుపున్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నానాధుడా నిన్నుగాంచుటకు – నా ప్రాణం తృష్ణగొన్నది        ||స్వ||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Svarganagarilo Priyudu Cherchunu – Svantha Intiki Nadupun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Naanaadhudaa Ninnugaanchutaku – Naa Praanan Thrushnagonnadi        ||Sva||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ఈధరణిలో సీయోన్ యాత్రలో – కష్ట నష్ట శోధనలే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నీవు నన్నగాంచెదవో – ఆనాడు ఆనందింతును        ||స్వ||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Eedharanilo Seeyon Yaathralo – Kashta Nashta Shodhanale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Enaadu Neevu Nannagaanchedavo – Aanaadu Aanandinthunu        ||Sva||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ప్రాణనాధుడా నీ కొరకైనే – సేవచేతున్ జీవితాంతము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మనోవేదనతో నిన్ను గాంచుటకు – ఇల భువిలో లేదు విశ్రాంతి        ||స్వ||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Praananaadhudaa Nee Korakaine – Sevachethun Jeevithaanthamu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Manovedanatho Ninnu Gaanchutaku – Ila Bhuvilo Ledu Vishraanthi        ||Sva||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మండుటెడారిలో సోలిపోకనే – జీవించెద నీ కృపతో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ఏనాడును నన్ను వీడక – కంటిపాపవలె కాయును        ||స్వ||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Mandutedaarilo Solipokane – Jeevincheda Nee Krupatho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Enaadunu Nannu Veedaka – Kantipaapavale Kaayunu        ||Sva||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మద్యకాశంలో బూరశబ్దము – వినుటకై ఇలనుంటివి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ఆశగొంటిని నిన్ను చూచుటకు – ఆమెన్ యేసువారమ్ము        ||స్వ||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Madyakaashanlo Boorashabdamu – Vinutakai Ilanuntivi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Aashagontini Ninnu Choochutaku – Aamen Yesuvaarammu        ||Sva||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2026-08-24T10:17:20Z</dcterms:created>
  <dcterms:modified xsi:type="dcterms:W3CDTF">2026-08-24T10:17:20Z</dcterms:modified>
</cp:coreProperties>
</file>