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యందు భక్తి గల స్త్రీ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Yandu Bhakthi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యందు భక్తి గల స్త్రీ కొనియాడబడును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ఆమె చేసిన పనులే ఆమెకు – ఘనత నొసంగును   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Yandu Bhakthi Gala Sthree Koniyaadabadunu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Aame Chesina Panule Aameku – Ghanatha Nosangunu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 చేసి వీర వనితగా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ఫలమును పొంది ఘనత పొందెను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 Chesi Veera Vanithagaa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Phalamunu Pondi Ghanatha Pondenu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హన్నా వలె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 చేసెదవా ఉపవసించెదవా   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Hannaa Vale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 Chesedavaa Upavasinchedavaa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పాదములు ఆశ్రయించి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ఉత్తమమైనది కోరుకున్నది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Paadamulu Aashrayinchi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Utthamamainadi Korukunnadi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మరియ వలె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సన్నిధిని కోరెదవా   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Mariya Vale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Sannidhini Koredavaa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వినయ విధేయతలే సుగుణములై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జనమును రక్షించిన వనిత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Vinaya Vidheyathale Sugunamulai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Janamunu Rakshinchina Vanitha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ఎస్తేరును బోలి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దీక్షను పూణెదవా ఉపవసించెదవా   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Estherunu Boli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Deekshanu Poonedavaa Upavasinchedavaa     ||Devuni||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2026-02-25T09:09:20Z</dcterms:created>
  <dcterms:modified xsi:type="dcterms:W3CDTF">2026-02-25T09:09:20Z</dcterms:modified>
</cp:coreProperties>
</file>