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ఆశ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Aasha Naaloni Korika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ఆశ నాలోని కోరిక నిన్ను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ఆశ నాలోని కోరిక నిన్ను చేరాలని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Aasha Naaloni Korika Ninnu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Aasha Naaloni Korika Ninnu Cheraalani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యేసయ్యా నిన్ను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యేసయ్యా నిన్ను చేరాలని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Yesayyaa Ninnu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Yesayyaa Ninnu Cheraalani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జీసస్ ఐ వాంట్ టు వర్షిప్ యూ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జీసస్ ఐ వాంట్ టు ప్రెయిస్ యూ లార్డ్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want to worship you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want to praise you Lord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 జీసస్.. ఐ వాంట్ టు సీ యూ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 జీసస్.. ఐ వాంట్ టు సీ యూ.. ఫరెవర్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Jesus.. I want to see you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Jesus.. I want to see you.. Forever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నన్ను తరిమినా – విడువలేదు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నేను కృంగినా – లేవనెత్తెను నీ చేయి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Nannu Thariminaa – Viduvaledu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Vedanalo Nenu Krunginaa – Levanetthenu Nee Cheyi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యుగాలకైనను స్తుతులకు పాత్రుడా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తరతరాలు మారినా మారని దేవుడా         ||జీసస్||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Yugaalakainanu Sthuthulaku Paathrudaa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 Tharaalu Maarinaa Maarani Devudaa         ||Jesus||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మనస్సుతో నీ దరి చేరితి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ప్రేమతో నన్ను నింపుము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Manassutho Nee Dari Cherithi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Prematho Nannu Nimpumu Naa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శ్వాస వరకు దేవా నిన్నే కీర్తించెద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దినములన్ని నిన్ను పూజింతును          ||జీసస్||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 Shwaasa Varaku Devaa Ninne Keerthincheda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Dinamulanni Ninnu Poojinthunu         ||Jesus||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2026-02-25T09:19:28Z</dcterms:created>
  <dcterms:modified xsi:type="dcterms:W3CDTF">2026-02-25T09:19:28Z</dcterms:modified>
</cp:coreProperties>
</file>