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హృదయం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Shudhdhaa Hrudayam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 సంతోషం నీ రక్షనానందం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కలుగజేయుము నా హృదయములో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Utsaaha Santhosham Nee Rakshanaanandam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Kalugajeyumu Naa Hrudayamulo (4)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పరిశుద్దాత్మతో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నింపుమయ్యా (2)         ||శుద్ధ||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Parishudhdhaathmatho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Nimpumayyaa (2)    ||Shudhdhaa||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హృదయం కలుగజేయుము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Shudhdhaa Hrudayam Kalugajeyumu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వాత్సల్యం నీ బాహుళ్యం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కనికరం చూపించుము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Vaathsalyam Nee Baahulyam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Kanikaram Choopinchumu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చేసాను దోషినై ఉన్నాను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తెలిసియున్నది నా అతిక్రమమే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Chesaanu Doshinai 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Thelisiyunnadi Naa Athikramame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తెలిసియున్నది నా పాపములే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నా పాపములే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Thelisiyunnadi Naa Paapamule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Naa Paapamule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ఒప్పుకొందునయ్యా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Oppukondunayyaa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హృదయం కలుగజేయుము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నాలోనా నాలోనా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Shudhdhaa Hrudayam Kalugajeyumu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Naalonaa Naalonaa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హృదయం కలుగజేయుము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Shudhdhaa Hrudayam Kalugajeyumu (3)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జ్ఞానమును నీ సత్యమును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ఆంతర్యములో పుట్టించుము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Gnaanamunu Nee Sathyamunu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Aantharyamulo Puttinchumu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2026-02-25T09:15:30Z</dcterms:created>
  <dcterms:modified xsi:type="dcterms:W3CDTF">2026-02-25T09:15:30Z</dcterms:modified>
</cp:coreProperties>
</file>