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జన్మించె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Janminche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ఆరాధించి హృదయములను అర్పించి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భువినేలే రారాజును కీర్తించిరి (2)          ||ఊరూ వాడా||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Aaraadhinchi Hrudayamulanu 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Bhuvinele Raaraajunu Keerthinchiri (2)         ||Ooru Vaadaa||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మార్గము యేసే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జీవము ఇదియే నిత్యము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Maargamu Yese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Jeevamu Idiye Nithyamu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పాపాలన్నీ క్షమియించేదేసయ్యే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విశ్వసించి నీ హృదయమునే అర్పించుము (2)          ||ఊరూ వాడా||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Paapaalanni Kshamiyinchedhesayye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Vishwasinchi Nee Hrudayamune Arpinchumu (2)         ||Ooru Vaadaa||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జన్మించె – రారాజు జన్మించె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బ్రతుకులు తొలగించి లోకమునే వెలిగించే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Janminche – Raaraaju Janminche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Brathukulu Tholaginchi Lokamune Veliginche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అరుదెంచె అరుదెంచె – నరునిగా ఇల అరుదెంచె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 వీడి భువికేతెంచి రక్షణ కలిగించే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Arudhenche Arudhenche – Narunigaa Ila Arudhenche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 Veedi Bhuvikethenchi Rakshana Kaliginche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ఊరూ వాడా సంబరమే – జీవపు మార్గము వెలిసెనని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వారికి తప్పకనే – కలిగే ఒక వరమే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Vaadaa Sambarame – Jeevapu Maargamu Velisenani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Vaariki Thappakane – Kalige Oka Varame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హాప్పీ క్రిస్మస్ మెర్రీ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హాప్పీ హాప్పీ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Happy Happy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హాప్పీ క్రిస్మస్ మెర్రీ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మెర్రీ మెర్రీ మెర్రీ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Merry Merry Merry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దూతకు భయపడి వణికిరి గొల్లలు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శుభవార్తను విని వేగిరమే పరుగిడిరి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Doothaku Bhayapadi Vanikiri Gollalu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Shubhavaarthanu Vini Vegirame Parugidiri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ఆనంద గానముతో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ప్రభువని నమ్మిరి పూజించిరి (2)          ||ఊరూ వాడా||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Aananda Gaanamutho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Prabhuvani Nammiri Poojinchiri (2)         ||Ooru Vaadaa||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తారను కనుగొని వచ్చిరి జ్ఞానులు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రాజని అర్పించిరి కానుకలు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Thaaranu Kanugoni Vachchiri Gnaanulu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Raajani Arpinchiri Kaanukalu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2026-02-25T09:15:06Z</dcterms:created>
  <dcterms:modified xsi:type="dcterms:W3CDTF">2026-02-25T09:15:06Z</dcterms:modified>
</cp:coreProperties>
</file>