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సామాన్యమటండే సత్‌క్రైస్తవులై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Saamaanyamatande Sath‌Kraisthavulai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సామాన్యమటండే - సత్‌క్రైస్తవులై జీవించుట - పరిపూర్ణులై జీవించుట ||సామాన్య||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జీవించుట - పరిపూర్ణులై జీవించుట|| సామాన్య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Saamaanyamatande - Sath‌Kraisthavulai Jeevinchuta - Paripoornulai Jeevinchuta ||Saamaanya||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Jeevinchuta - Paripoornulai Jeevinchuta|| Saamaanya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మారు మనస్సు కలిగియుండ వలెను - మూఢగుణములు మానవలెను మోస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కృత్యములు విడువవలెను - మహిని క్రీస్తునే సేవించవలెను సామాన్య||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Maaru Manassu Kaligiyunda Valenu - Moodhagunamulu Maanavalenu Mosa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Kruthyamulu Viduvavalenu - Mahini Kreesthune Sevinchavalenu Saamaanya||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గాలి ధూళి సైతాను పూజలు - పలు వతా మాయ పూజలు సలలితీముగా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శారీర క్రియలు మానవలె లోక భోగము లెల్ల సామాన్య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Gaali Dhooli Saithaanu Poojalu - Palu Vathaa Maaya Poojalu Salalitheemugaa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Shaareera Kriyalu Maanavale Loka Bhogamu Lella Saamaanya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తండ్రి దేవుడని విశ్వసించాలి - కుమారుడేసుని కృపను నమ్మాలి - పావనాత్ముని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మదిని నమ్మాలి - పరిశుద్ధ త్రిత్వమునే సామాన్య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Thandri Devudani Vishvasinchaali - Kumaarudesuni Krupanu Nammaali - Paavanaathmuni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Madini Nammaali - Parishuddha Thrithvamune Saamaanya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దశాజ్ఞాలను సరించాలి - దైవ వాక్కులను మదినంచాలి - దేవ యేసుని పోలి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నడవాలి - దైవ గ్రంధమునే పఠించుచుండాలి సామాన్య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Dashaagnaalanu Sarinchaali - Daiva Vaakkulanu Madinanchaali - Deva Yesuni Poli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Nadavaali - Daiva Grandhamune Pathinchuchundaali Saamaanya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శిలువ గుర్తు నొందు విశ్వాసులంతా - సిలువ క్రీస్తుని విశ్వాస మందు - సిగ్గు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భువిలో నొప్పుకొనుచు - చావుదనుక సాక్షమిచ్చుచుండాలి 1||సామాన్య||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Shiluva Gurthu Nondu Vishvaasulanthaa - Siluva Kreesthuni Vishvaasa Mandu - Siggu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Bhuvilo Noppukonuchu - Chaavudanuka Saakshamichchuchundaali 1||Saamaanya||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దేవుని బిడ్డలమై - బ్రతుకు ) - దైవ రాజ్యము నొంది యుండాలి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యేసుని దేహమవ్వాలి - దేవుని నిత్యము ప్రార్ధించుచుండాలి | సామాన్య||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Devuni Biddalamai - Brathuku ) - Daiva Raajyamu Nondi Yundaali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Yesuni Dehamavvaali - Devuni Nithyamu Praardhinchuchundaali | Saamaanya||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2026-08-11T18:47:08Z</dcterms:created>
  <dcterms:modified xsi:type="dcterms:W3CDTF">2026-08-11T18:47:08Z</dcterms:modified>
</cp:coreProperties>
</file>