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నిండా యేసు ఉంటే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Nindaa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నిండా యేసు ఉంటే కన్నీళ్లే ముత్యాలు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గుడిలో యేసు ఉంటే దుఃఖమైనా సంతోషం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Nindaa Yesu Unte Kanneelle Muthyaalu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Gudilo Yesu Unte Dukhamainaa Santhosham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నిండా నువ్వే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గుండె నిండా నువ్వే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Nindaa Nuvve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Gunde Nindaa Nuvve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స్నేహం వెలివేసినా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శోకంలో ముంచి వేసినా – నీవే నా నేస్తం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Sneham Velivesinaa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Shokamlo Munchi Vesinaa – Neeve Naa Nestham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చెప్పేదొక్కటే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నిండా నువ్వే (2)           ||గుండె నిండా నువ్వే||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Cheppedokkate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Nindaa Nuvve (2)         ||Gunde Nindaa Nuvve||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ఊపిరంతా శాపమైనా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కూడా గేలిచేసినా – నీవే నా చెలిమి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Oppiranthaa Shaapamainaa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Koodaa Geli Chesinaa – Neeve Naa Chelimi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లేని ఇలలోన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కలిమి (2)           ||గుండె నిండా నువ్వే||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Leni Ilalona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Kalimi (2)         ||Gunde Nindaa Nuvve||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చిరకాలం నీ ఒడిలో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ఉండాలని ఆశతో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 Nee Odilo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Undaalani Aashatho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చెమ్మగిల్లే కలలతోనే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పాడుతున్నా గీతం (2)           ||గుండె నిండా నువ్వే||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Chemmagille Kalalathone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Paaduthunaa Geetham (2)         ||Gunde Nindaa Nuvve||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2026-02-25T09:20:54Z</dcterms:created>
  <dcterms:modified xsi:type="dcterms:W3CDTF">2026-02-25T09:20:54Z</dcterms:modified>
</cp:coreProperties>
</file>