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కరుణించుము నా యేసువా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Karuninchumu Naa Yesuvaa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కరుణించుము నా యేసువా -  కనికరమందైశ్వర్యుడా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Karuninchumu Naa Yesuvaa -  Kanikaramandaishvaryudaa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రేయింబగళ్ళు నే నెలుగెత్తి మొరబెట్టు (1)-  ప్రార్థనకు చెవి యొగ్గుమా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Reyimbagallu Ne Nelugeththi Morabettu (1)-  Praarthanaku Chevi Yoggumaa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నిత్యము మాకై విజ్ఞాపన చేయు - నిశీదరాత్రిన్ ప్రియుడా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ప్రేమపితా నేడు మీ ఎదుట ప్రార్థించే (1) - ప్రియుల ప్రార్థన వినుమా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Nithyamu Maakai Vignaapana Cheyu - Nisheedaraathrin Priyudaa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Premapithaa Nedu Mee Eduta Praarthinche (1) - Priyula Praarthana Vinumaa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మా బంధు జనులు మా తల్లి దండ్రులు - మా ప్రియులు నశియించుట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చూచి సహింపక కన్నీటితో చేయు - మా ప్రార్థన వినుమా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Maa Bandhu Janulu Maa Thalli Dandrulu - Maa Priyulu Nashiyinchuta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Choochi Sahimpaka Kanneetitho Cheyu - Maa Praarthana Vinumaa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నీనెవె పట్టణ దుర్గతిని జూచి - కరుణించి కాపాడితివే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యోనా మొరకొసగిన ఆలోచన నా కొసగ - నా బీదమనవి వినుమా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Neeneve Pattana Durgathini Joochi - Karuninchi Kaapaadithive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Yonaa Morakosagina Aalochana Naa Kosaga - Naa Beedamanavi Vinumaa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శ్రమలెన్నో సహించి రక్షించితివే - ఇవియన్నియు వ్యర్థంబౌనా?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అంజూరపు చెట్టుకై ప్రార్థించినా యట్టి - ఆ ప్రార్థన వినుమా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Shramalenno Sahinchi Rakshinchithive - Iviyanniyu Vyarthambaunaa?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Anjoorapu Chettukai Praarthinchinaa Yatti - Aa Praarthana Vinumaa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శోధన నుండి రక్షించితివే - సొదొమలో భక్తుని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అబ్రాహాం ఆనాడు విన్నపించినట్టి - ఆది ప్రార్థన వినుమా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Shodhana Nundi Rakshinchithive - Sodomalo Bhakthuni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Abraahaan Aanaadu Vinnapinchinatti - Aadi Praarthana Vinumaa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2026-08-11T18:40:10Z</dcterms:created>
  <dcterms:modified xsi:type="dcterms:W3CDTF">2026-08-11T18:40:10Z</dcterms:modified>
</cp:coreProperties>
</file>