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 దినము వచ్చును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 Dinamu Vachchunu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 మాయవాదుల - కింక నేమి గతిలేక - పలుగొరుకులు నుండె - బాధల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పాలయ్యెడు ||కోష||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 Maayavaadula - Kingka Nemi Gathileka - Palugorukulu Nunde - Baadhala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Paalayyedu ||Kosha||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మాంది దేవునివలనను - యియ్యంబడెడు - వేద మొక్కటి సత్యము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ఆధారమైయుండు నాత్మరక్షణ కది - సాధులైనమ్మని భేదకులకు నెంతో 1 కోప||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Maandi Devunivalananu - Yiyyambadedu - Veda Mokkati Sathyamu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Aadhaaramaiyundu Naathmarakshana Kadi - Saadhulainammani Bhedakulaku Nentho 1 Kopa||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 దినము వచ్చును - పాపుల గుండె - పగులు కాలము వచ్చును = శ్రీపాల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- దాపునం జేరక - మాపు రేపులు మహ - పాపులకును గొప్ప ||కోప||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 Dinamu Vachchunu - Paapula Gunde - Pagulu Kaalamu Vachchunu = Shreepaala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- Daapunan Jeraka - Maapu Repulu Maha - Paapulakunu Goppa ||Kopa||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భువిలో రాల కర్రల - పూజలంజేయు - చవి దేవుండ్లని చెప్పెడి = అవిగాక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తమవంటి - నరులదేవుండ్లని - యవివేకముగ నమ్ము - నరులందరికి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Bhuvilo Raala Karrala - Poojalanjeyu - Chavi Devundlani Cheppedi = Avigaaka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Thamavanti - Naruladevundlani - Yavivekamuga Nammu - Narulandariki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నెంతో ||కోప||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Nentho ||Kopa||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 నరహంతుకులు దొంగలు - వ్యభిచారులు - మరి యబద్ధికు లందజు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ఇరుగు పొరుగు వారి - నింక మోసములు చేయు - నరులందటు చెడ్డ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 Narahanthukulu Donggalu - Vyabhichaarulu - Mari Yabaddhiku Landaju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Irugu Porugu Vaari - Ningka Mosamulu Cheyu - Narulandatu Chedda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నరకములోం బడునట్టి ||కోప||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Narakamulon Badunatti ||Kopa||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ఆట పాటలవల్లను - పాపము చాల - వేటాడుకొను వారలు = బూట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కముల వారలు - భువిలో యక్షిణిగాండ్రు - మాటలాడక యగ్ని - మడుగులో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Aata Paatalavallanu - Paapamu Chaala - Vetaadukonu Vaaralu = Boota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Kamula Vaaralu - Bhuvilo Yakshinigaandru - Maatalaadaka Yagni - Madugulo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 కాలే ||కోప||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రహస్యమైన.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 Kaale ||Kopa||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Rahasyamaina.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త్తే కులభేదములు గల్పించి - కుటిలమందు - బలముగ బ్రతుకుచుండు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Ththe Kulabhedamulu Galpinchi - Kutilamandu - Balamuga Brathukuchundu =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2026-08-11T18:42:49Z</dcterms:created>
  <dcterms:modified xsi:type="dcterms:W3CDTF">2026-08-11T18:42:49Z</dcterms:modified>
</cp:coreProperties>
</file>