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చేతిలో రొట్టెను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Chethilo Rottenu Nenayya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చేతిలో రొట్టెను నేనయ్య విరువు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విరువు యేసయ్యా ఆశీర్వదించు యేసయ్యా (2)       ||నీ చేతిలో||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Chethilo Rottenu Nenayya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Viruvu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ఇంటినుండి పిలిచితివి అబ్రామును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ఆశీర్వదించితివి అబ్రహాముగా మార్చితివి (2)           ||నీ చేతిలో||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Intinundi Pilichithivi Abraamunu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Aasheervadinchithivi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 యాకోబును నీవు పిలిచితివి ఆనాడు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ఆశీర్వదించితివి ఇశ్రాయేలుగా మార్చితివి (2)           ||నీ చేతిలో||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 Yaakobunu Neevu Pilichithivi Aanaadu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Aasheervadinchithivi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హింసకుడు దూషకుడు హానికరుడైన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సౌలును విరిచితివి పౌలుగా మార్చితివి (2)              ||నీ చేతిలో||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Himsakudu Dooshakudu Haanikarudaina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Soulunu Virichithivi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2026-02-25T09:17:52Z</dcterms:created>
  <dcterms:modified xsi:type="dcterms:W3CDTF">2026-02-25T09:17:52Z</dcterms:modified>
</cp:coreProperties>
</file>