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పరిపూర్ణంబగు గురువు యెవరు?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Paripoornambagu Guruvu Yevaru?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పరిపూర్ణంబగు గురువు యెవరు? -ప్రేమతో నిండిన హృదయుండె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Paripoornambagu Guruvu Yevaru? -Prematho Nindina Hrudayunde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పాపులు మరి పేరాశ హృదయులు - ప్రాపంచ గురువులు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సొమ్మును హృదయము నడిగెదరు - దాసుని హెచ్చరిక యిదే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Paapulu Mari Peraasha Hrudayulu - Praapancha Guruvulu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Sommunu Hrudayamu Nadigedaru - Daasuni Hechcharika Yide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ఇహమును విడచిన త్యాగియె గాదా - మహాసత్య సద్గురువు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కపటము డాగులేని సుబుద్ధి - కరుణామయ హృదయుడు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Ihamunu Vidachina Thyaagiye Gaadaa - Mahaasathya Sadguruvu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Kapatamu Daaguleni Subuddhi - Karunaamaya Hrudayudu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కనుగొంటిమి అటువంటి గురువును - ఘనుడగు యేసు ప్రభువులో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ప్రేమానంద సమాధానముతో - పూర్తిగ నింపును మనలన్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Kanugontimi Atuvanti Guruvunu - Ghanudagu Yesu Prabhuvulo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Premaananda Samaadhaanamutho - Poorthiga Nimpunu Manalan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సిలువపై మన పాపము మోసి - తొలగించెను స్వార్థమును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తనపై మన పాపములనుమోసి - మన కొసగెను విడుదలను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Siluvapai Mana Paapamu Mosi - Tholaginchenu Svaarthamunu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Thanapai Mana Paapamulanumosi - Mana Kosagenu Vidudalanu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2026-08-11T18:41:16Z</dcterms:created>
  <dcterms:modified xsi:type="dcterms:W3CDTF">2026-08-11T18:41:16Z</dcterms:modified>
</cp:coreProperties>
</file>