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there by faith I received my sight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 I am happy all the day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 at the cross where I first saw the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burden of my heart rolled away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there by faith I received my sight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 I am happy all the day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 and did saviour bleed and did my sov'reign die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he devote that sacred head for such a worm as I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 at the cross where I first saw the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burden of my heart rolled away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there by faith I received my sight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 I am happy all the day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it for crimes that I have done he groaned upon the tree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Amazing pity grace unknown and love beyond degree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 at the cross where I first saw the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burden of my heart rolled away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there by faith I received my sight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 I am happy all the day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drops of grief cannot repay the debt of love I owe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lord I give myself away it's all that I can do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 at the cross where I first saw the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burden of my heart rolled away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2026-02-25T08:47:16Z</dcterms:created>
  <dcterms:modified xsi:type="dcterms:W3CDTF">2026-02-25T08:47:16Z</dcterms:modified>
</cp:coreProperties>
</file>