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యేసునాధుని సిలువపైని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Yesunaadhuni Siluvapaini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యేసునాధుని సిలువపైని - వేసి శ్రమంబొదించినది నా - దోసమే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దుస్సహ - వాసమే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Yesunaadhuni Siluvapaini - Vesi Shramambodinchinadi Naa - Dosame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Dussaha - Vaasame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"కంటక కిరీట *మౌదల - నంటగొట్టించినది నాచెడు - తలంపులే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పలుకులే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"Kantaka Kireeta *Maudala - Nantagottinchinadi Naachedu - Thalampule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Palukule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మృదుకరంబుల మేకులందింపి - నదితలంప నా హస్తకృత కా - ర్యంబులే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'దుష్క - ర్మంబులే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Mrudukarambula Mekulandimpi - Nadithalampa Naa Hasthakrutha Kaa - Ryambule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'Dushka - Rmambule Yesu!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పాదయుగమున నాటిచీలలు - బాధ నొందించినది నా చెడు - నడకలే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దోసపు - పడకలే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Paadayugamuna Naaticheelalu - Baadha Nondinchinadi Naa Chedu - Nadakale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Dosapu - Padakale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దాహముం గొనంజేదు చిరకను - ద్రావదలంచినది మధుపానా - సక్తియే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యందను - రక్తియే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Daahamun Gonanjedu Chirakanu - Draavadalanchinadi Madhupaanaa - Sakthiye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Yandanu - Rakthiye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హెచ్చుగ లోహిత పతనముగం - గ్రుచ్చిన కుంతంబు నా పా - పేచ్చలే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హృదయదు - రేచ్చలే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Hechchuga Lohitha Pathanamugan - Gruchchina Kunthambu Naa Paa - Pechchale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Hrudayadu - Rechchale Yesu!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పావనగాత్రంబు క్షతమయ - మై వెతలపాల్దేసినది నా - దేహమే - యఘ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 - దోహమే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Paavanagaathrambu Kshathamaya - Mai Vethalapaaldesinadi Naa - Dehame - Yagha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 - Dohame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దీనింగని నా మానసాబ్దము - లోని కలుషము దూరపర్చక - నడుతునా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ధారుణిం - గడుతు నా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Deeninggani Naa Maanasaabdamu - Loni Kalushamu Dooraparchaka - Naduthunaa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Dhaarunin - Gaduthu Naa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2026-08-11T18:37:56Z</dcterms:created>
  <dcterms:modified xsi:type="dcterms:W3CDTF">2026-08-11T18:37:56Z</dcterms:modified>
</cp:coreProperties>
</file>