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ఆరాధించెద యేసు నీతో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Aaraadhincheda Yesu Neetho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ఆరంభించెద యేసూ నీతో ప్రతీదినం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ఆనందించెద యేసూ నీలో ప్రతీ క్షణం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Aarambhincheda Yesoo Neetho Pratheedinan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Aanandincheda Yesoo Neelo Prathee Kshanan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ఆస్వాదించెద నీమాటల మాధుర్యం – ఆరాధించెద నిన్నే నిత్యం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Aasvaadincheda Neemaatala Maadhuryan – Aaraadhincheda Ninne Nithyan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ప్రతి ఉదయం – ఆలించెద నీ మధుర స్వరం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అరుణోదయమున నీ సహవాసం – నింపును నాలో నూతన ధైర్యం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Prathi Udayan – Aalincheda Nee Madhura Svaran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Arunodayamuna Nee Sahavaasan – Nimpunu Naalo Noothana Dhairyan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చిత్తముకై ప్రతి విషయం – అర్పించెద నీ కృపకోసం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వేకువ జామున నీ ముఖదర్శనం – పెంచును నాలో ఆత్మవిశ్వాసం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Chiththamukai Prathi Vishayan – Arpincheda Nee Krupakosan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Vekuva Jaamuna Nee Mukhadarshanan – Penchunu Naalo Aathmavishvaasan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పెదవులతో ప్రతి నిమిషం – స్తుతియించెద నీ ఘన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దినప్రారంభమున నీ ప్రియధ్యానం – కాల్చును నాలో అహము సర్వం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Pedavulatho Prathi Nimishan – Sthuthiyincheda Nee Ghana Naaman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Dinapraarambhamuna Nee Priyadhyaanan – Kaalchunu Naalo Ahamu Sarvang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2026-08-24T10:16:34Z</dcterms:created>
  <dcterms:modified xsi:type="dcterms:W3CDTF">2026-08-24T10:16:34Z</dcterms:modified>
</cp:coreProperties>
</file>