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శిలనైన నన్ను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Shilanaina Nannu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ఊహించలేను నీ ప్రేమ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ప్రేమ మూర్తి నీకే నా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Oohinchalenu Nee Prema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Premamoorthy Neeke Naa Vandhanam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నాకాధారం – నా జీవిత లక్ష్యం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 ఊపిరి – నీ ప్రేమే నా కాపరి (2)      ||శిలనైన||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Naakaadhaaram – Naa Jeevitha Lakshyam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 Oopiri – Nee Preme Naa Kaapari (2)     ||Shilanaina||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శిలనైన నన్ను శిల్పివై మార్చావు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ఆశలు విస్తరింపచేసావు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Shilanaina Nannu Shilpivai Maarchaavu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Aashalu Vistharimpa Chesaavu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నాపై కుమ్మరించుచున్నావు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 ఊపిరి – నీ ప్రేమే నా కాపరి (2)      ||శిలనైన||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Naapai Kummarinchuchunnaavu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 Oopiri – Nee Preme Naa Kaapari (2)     ||Shilanaina||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మోడుబారిన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ప్రేమతోనే చిగురింపచేసావు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Modubaarina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Premathone Chigurimpa Chesaavu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ప్రేమాభిషేకం నా జీవిత గమ్యం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వర్ణించలేను లెక్కించలేను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Premaabhishekam Naa Jeevitha Gamyam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Varninchalenu Lekkinchalenu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 ఊపిరి – నీ ప్రేమే నా కాపరి (2)      ||శిలనైన||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 Oopiri – Nee Preme Naa Kaapari (2)     ||Shilanaina||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విలువలేని అభాగ్యుడను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ప్రేమచూపి విలువనిచ్చి కొన్నావు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Viluvaleni Abhaagyudanu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Choopi Viluvanichchi Konnaavu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నాయెడల నీకున్న తలంపులు విస్తారం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నేను జీవింతు ఇలలో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Neekunna Thalampulu Visthaaram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Nenu Jeevinthu Ilalo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 ఊపిరి – నీ ప్రేమే నా కాపరి (2)      ||శిలనైన||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 Oopiri – Nee Preme Naa Kaapari (2)     ||Shilanaina||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2026-02-25T09:17:05Z</dcterms:created>
  <dcterms:modified xsi:type="dcterms:W3CDTF">2026-02-25T09:17:05Z</dcterms:modified>
</cp:coreProperties>
</file>