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సంతోషగానము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Santhosha Gaanamu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వేదన కలిగిన దేశమందు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వేకువ వెలుగై నిలిచినావు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Vedana Kaligina Deshamandu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Vekuva Velugai Nilichinaavu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విడువక తోడై అభివృద్ధిపరచి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ఐగుప్తులో సింహాసనమిచ్చినావు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Viduvaka Thodai Abhivruddhi Parachi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Aiguputhulo Simhaasanamichchinaavu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మారదు ఎన్నడూ నీవిచ్చిన దర్శనం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అనుదినం అనుక్షణం నీతో నా జీవితం (2)        ||నీవే 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Maaradu Ennadu Neevichchina Darshanam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 Anukshanam Neetho Naa Jeevitham (2)       ||Neeve Naa||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నిర్జీవమైన ఈ లోయయందు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జీవాధిపతివై వెలసినావు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Nirjeevamaina Ee Loyayandu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Jeevaadhipathivai Velasinaavu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హీనశరీరం మహిమ శరీరముగ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వాక్కుతో మహాసైన్యముగ మార్చినావు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Heena Shareeram Mahima Shaareeramuga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Vaakkutho Mahaa Sainyamuga Maarchinaaavu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హల్లేలూయా హల్లేలూయా నీవే రారాజువు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 హోసన్నా నీవే మహరాజువు (2)        ||నీవే 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Neeve Raaraajuvu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 Hosannaa Neeve Maharaajuvu (2)       ||Neeve Naa||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సంతోషగానము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రక్షణశృంగము మహాశైలము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Santhosha Gaanamu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Shrungamu Mahaa Shailamu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బలశూరుడా యేసయ్యా నా తోడై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 స్ధలములపై నడిపించుచున్నావు (2)        ||నీవే 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Balashoorudaaa Yesayyaa Naa Thodai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 Sthalamulapai Nadipinchuchunnaavu (2)       ||Neeve Naa||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లార్డ్! యు బి ద సేవియర్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షో మి సం మెర్సీ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Lord! You be the Savior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 me some mercy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బ్లెస్స్ మి విత్ యువర్ గ్రేస్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సేవియర్! ఫిల్ మి విత్ యువర్ లవ్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 me with Your grace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Savior! Fill me with Your love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 విల్ సరెండర్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 ఆర్ మై కింగ్ గ్లోరి టు ద జీసస్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surrender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my king Glory to the Jesus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త్యాగము ఎరుగని స్నేహమందు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క్షేమము కరువై యుండగా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Thyaagamu Erugani Snehamandu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Kshemamu Karuvai Yundagaa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 స్నేహితుడా ప్రాణము పెట్టి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ప్రేమతో నన్నాకర్షించినావు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 Snehithudaa Praanamu Petti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Prematho Nannaakarshinchinaavu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నిరంతరం నిలుచును నాపై నీ కనికరం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శోధనలైనా బాధలైననూ ఎదురింతు నీ ప్రేమతో (2)        ||నీవే 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Nirantharam Niluchunu Naapai Nee Kanikaram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Shodhanalainaa Baadhalainanu Edurinthu Nee Prematho (2)       ||Neeve Naa||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2026-02-25T08:46:22Z</dcterms:created>
  <dcterms:modified xsi:type="dcterms:W3CDTF">2026-02-25T08:46:22Z</dcterms:modified>
</cp:coreProperties>
</file>