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పుట్టెను నేడు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Puttenu Nedu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పుట్టెను నేడు పశువుల పాకలో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మిల మిల మెరిసే అందాల తార వెలసెను గగనములో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Puttenu Nedu Pashuvula Paakalo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Mila Mila Merise Andaala Thaara Velasenu Gaganamulo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పండుగ – క్రిస్మస్ పండుగ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జగతిలో మెండుగ – వెలుగులు నిండగా (2)       ||యేసు 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Panduga – Christmas Panduga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Jagathilo Menduga – Velugulu Nindagaa (2)       ||Yesu 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రహితునిగా – శుద్ధాత్మ దేవునిగా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మరియు వసుతునిగా – జగమున కరుదించెను (2)        ||ఇది పండుగ||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Rahithunigaa – Shuddhaathma Devunigaa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Mariyaku Vasuthuniga – Jagamuna Karudinchenu (2)         ||Idi Panduga||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స్వరూపిగా – బలమైన దేవునిగా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నిత్యుడైన తండ్రిగా – అవనికి ఏతెంచెను (2)        ||ఇది పండుగ||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Swaroopigaa – Balamaina Devunigaa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Nithyudaina Thandrigaa – Avaniki Aethenchenu (2)         ||Idi Panduga||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 ధారిగా – కృపగల దేవునిగా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పాలిట పెన్నిధిగా – లోకమునకు వచ్చెను (2)        ||ఇది పండుగ||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 Dhaarigaa – Krupagala Devunigaa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Paalita Pennidhigaa – Lokamunaku Vachchenu (2)         ||Idi Panduga||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2026-02-25T09:08:36Z</dcterms:created>
  <dcterms:modified xsi:type="dcterms:W3CDTF">2026-02-25T09:08:36Z</dcterms:modified>
</cp:coreProperties>
</file>