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కనికరపూర్ణుడా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Kanikarapoornudaa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ఆరాధనకు యోగ్యుడవు ఎల్లవేళలా పూజ్యుడవు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ఎల్లవేళలా పూజ్యుడవు ఆరాధనకు యోగ్యుడవు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Aaradhanaku Yogyudavu Ellavelala Poojyudavu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Ellavelalaa Poojyudavu Aaradhanaku Yogyudavu (4)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కనికరపూర్ణుడా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 ప్రేమకు నిలయుడా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Kanikarapoornudaa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Manohara Premaku Nilayudaa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సంతోష గానము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సంపదలకు ఆధారము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Santhosha Gaanamu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Sampadalaku Aadhaaramu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వలన ఏదియు ఆశించకయే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రక్షించుటకు ఉన్నత భాగ్యము విడచితివి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Valana Ediyu Aashinchakaye Preminchithivi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Rakshinchutaku Unnatha Bhaagyamu Vidachithivi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మ్రానుపై రక్తము కార్చి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కృప పొంది జీవింతును ఇల నీ కొరకే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Mraanupai Rakthamu Kaarchi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Krupa Pondi Jeevinthunu Ila Nee Korake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కొరకు సర్వము ధారాళముగా దయచేయువాడవు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 తీర్చుటకు బండను చీల్చిన ఉపకారివి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Koraku Sarvamu Dhaaraalamugaa Dayacheyuvaadavu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 Theerchutaku Bandanu Cheelchina Upakaarivi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వారి ఆశను తృప్తిపరచితివి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అనంత కృపపొంది ఆరాధింతును అనుక్షణము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 Vaari Aashanu Thrupthiparachithivi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Anantha Krupapondi Aaradhinthunu Anukshanamu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వలన బలమునొందిన వారే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అయిన సీయోనులో వారు నిలిచెదరు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Valana Balamunondina 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Aina Seeyonulo Vaaru Nilichedaru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నిలువరమైన రాజ్యములో నిను చూచుటకు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కృపపొంది సేవించెదను తుదివరకు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Niluvaramaina Raajyamulo Ninu Choochutaku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Krupapondi Sevinchedanu Thudivaraku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2026-02-25T09:08:29Z</dcterms:created>
  <dcterms:modified xsi:type="dcterms:W3CDTF">2026-02-25T09:08:29Z</dcterms:modified>
</cp:coreProperties>
</file>