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 సంపూర్ణుడా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 Sampoornudaa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అభిషేక తైలమై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తలపై ప్రోక్షించినావు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Abhisheka Thailamai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Thalapai Prokshinchinaavu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నిత్యముండు నీ కృపతో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నను గావుము ప్రభువా       ||కృపా||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Nithyamundu Nee Krupatho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Nanu Gaavumu Prabhuvaa       ||Krupaa||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స గ గ… స గ స మ మ… గ మ గ ప 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 ప మ ని ని… ప ని ప స 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Sa Ga Ga… Sa Ga Sa Ma Ma… Ga Ma Ga Pa 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 Pa Ma Ni Ni.. Pa Ni Pa Sa Sa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ని స గ స ని… మ ప ని స ని 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మ ప ని ప మ… గ మ గ రి 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Ni Sa Ga Sa Ni… Ma Pa Ni Sa Ni 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Ma Pa Ni Pa Ma… Ga Ma Ga Ri Sa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రక్షణ దుర్గమై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ముందర నడచిన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Rakshana Durgamai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Mundara Nadachina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అడ్డుగా వచ్చుఁ సాతాను బలమును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హతమొందించెద నీ కృపతో       ||కృపా||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Addugaa Vachchu Saathaanu Balamunu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Hathamondincheda Nee Krupatho       ||Krupaa||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స స ని స గ… స స స ని స 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స స ని స గ మ 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Sa Sa Ni Sa Ga… Sa Sa Sa Ni Sa 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Sa Sa Ni Sa Ga Ma 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 మ మ గ ప మ… మ మ మ గ ప 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 మ మ గ ప మ గ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 Ma Ma Ga Pa Ma… Ma Ma Ma Ga Pa 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 Ma Ma Ga Pa Ma Ga Sa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 సంపూర్ణుడా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 Sampoornudaa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చూపుటే నీ సంకల్పమా       ||కృపా||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Choopute Nee Sankalpamaa       ||Krupaa||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ని స ని మ 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 ప ని ప గ 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Ni Sa Ni Ma 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 Pa Ni Pa Ga 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మ ప మ గ ని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Ma Pa Ma Ga Ni Sa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నను విడువక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శాశ్వతముగా కాచెనుగా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Nanu Viduvaka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Shaashwathamugaa Kaachenugaa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నీ మహా కృపలో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రాజ్యమున చేర్చుమా       ||కృపా||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Nee Mahaa Krupalo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Raajyamuna Cherchumaa       ||Krupaa||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2026-02-25T09:28:41Z</dcterms:created>
  <dcterms:modified xsi:type="dcterms:W3CDTF">2026-02-25T09:28:41Z</dcterms:modified>
</cp:coreProperties>
</file>