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రమ్ము యెహోవా రమ్ము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Rammu Yehovaa Rammu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రమ్ము యెహోవారమ్ము ప్రభో - క్రమ్ముము నాదు హృదయమును= నా ప్రార్ధనకు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చెవియొగ్గి - నామనవిని నాలకించుటకై || రమ్ము 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Rammu Yehovaarammu Prabho - Krammumu Naadu Hrudayamunu= Naa Praardhanaku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Cheviyoggi - Naamanavini Naalakinchutakai || Rammu Deva||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వలచితి లోకమును - దరితము లెన్నోచేతిని భరింపలేని భారమును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హరింపజేసి రక్షింపన్ 1 రమ్ముదేవ||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Valachithi Lokamunu - Darithamu Lennochethini Bharimpaleni Bhaaramunu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Harimpajesi Rakshimpan 1 Rammudeva||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తలచితి నాదు పాపములన్ - తలచితివాని ఫలితములన్ తలంపుకే మది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చెదరినది - తొలగింప నన్నాదురిత స్థితిన్ 1 రమ్ముదేవ||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Thalachithi Naadu Paapamulan - Thalachithivaani Phalithamulan Thalampuke Madi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Chedarinadi - Tholagimpa Nannaaduritha Sthithin 1 Rammudeva||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కరములు చాచి పిలుచుచుండన్ - త్వరపడి రమ్ము సహాయపడన్=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మొరాలకించుము చెవియొగ్గి - బిరాన నను విడిపించుటకై ||రమ్ముదేవ||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Karamulu Chaachi Piluchuchundan - Thvarapadi Rammu Sahaayapadan=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Moraalakinchumu Cheviyoggi - Biraana Nanu Vidipinchutakai ||Rammudeva||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 రక్షకుండు విమోచకుడై - ఆనంద సంతోషముల నిచ్చు నా 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చూచుటకు - యాసించుచు వేచియుంటిని 1 రమ్ముదేవ|||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 Rakshakundu Vimochakudai - Aananda Santhoshamula Nichchu Naa 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Choochutaku - Yaasinchuchu Vechiyuntini 1 Rammudeva|||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శుద్ధమగు హృదయంబును - సుస్టిరమగు విశ్వాసమును నిశ్చలభక్తిని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నాయందున - నూతనముగా పుట్టించుటకు 1 రమ్ముదేవ||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Shuddhamagu Hrudayambunu - Sustiramagu Vishvaasamunu Nishchalabhakthini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Naayanduna - Noothanamugaa Puttinchutaku 1 Rammudeva||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మలిపితి నీపై నామనసున్ - నీపై నమ్మికను చలించ కుండగ కాపాడన్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పాలింప రమ్ము పరమ తండ్రీ రమ్ముదేవ||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Malipithi Neepai Naamanasun - Neepai Nammikanu Chalincha Kundaga Kaapaadan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Paalimpa Rammu Parama Thandree Rammudeva||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కురిపించుము నీయాత్మన్ నా పై - వర్షించుము నీ నాపై=తరింప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జేయుము నాతనువున్ - స్మరించెదను నిను నిరతమున్ 1 రమ్ముదేవ||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Kuripinchumu Neeyaathman Naa Pai - Varshinchumu Nee Naapai=Tharimpa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Jeyumu Naathanuvun - Smarinchedanu Ninu Nirathamun 1 Rammudeva||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2026-08-11T18:46:54Z</dcterms:created>
  <dcterms:modified xsi:type="dcterms:W3CDTF">2026-08-11T18:46:54Z</dcterms:modified>
</cp:coreProperties>
</file>