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Oceans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You've never failed and You won't start now    ||So I will call upon||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Spirit lead me where my trust is without borders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me walk upon the waters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Wherever You would call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me deeper than my feet could ever wander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my faith will be made stronger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presence of my Savior (5)           ||I will call upon||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call me out upon the waters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great unknown where feet may fail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there I find You in the mystery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oceans deep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faith will stand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call upon Your name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keep my eyes above the waves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oceans rise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soul will rest in Your embrace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I am Yours and You are mine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grace abounds in deepest waters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sovereign hand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be my guide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feet may fail and fear surrounds me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2026-02-25T08:36:30Z</dcterms:created>
  <dcterms:modified xsi:type="dcterms:W3CDTF">2026-02-25T08:36:30Z</dcterms:modified>
</cp:coreProperties>
</file>