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ఆకాంక్షతో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Aakaangkshatho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ఆకాంక్షతో - నేను కనిపెట్టుదును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ప్రాణేశ్వరుడైన - యేసుని కొరకై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Aakaangkshatho - Nenu Kanipettudunu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Praaneshvarudaina - Yesuni Korakai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పావురము - పక్షులన్నియును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దుఃఖారావం - అనుదినం చేయునట్లు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దేహవిమోచనము కొరకై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మూల్గుచున్నాను సదా ఆకాంక్ష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గువ్వలు- గూళ్ళకు ఎగయునట్లు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శుద్దులు తమ- గృహమును చేరుచుండగా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నాదివ్య గృహమైన - సీయోనులో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చేరుట నా ఆశయే ||ఆకాంక్ష!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2026-08-11T18:37:22Z</dcterms:created>
  <dcterms:modified xsi:type="dcterms:W3CDTF">2026-08-11T18:37:22Z</dcterms:modified>
</cp:coreProperties>
</file>