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అమూల్య రక్తం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Amoolya Raktham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కాళ్లలో మేకులు సువార్తకు సుందరమే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బల్లెపు పోటు బాగు చేయును – గుండెలను (2) 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Kaallalo Mekulu Suvaarthaku Sundarame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Ballepu Potu Baagu Cheyunu – Gundelanu (2)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అమూల్య రక్తం – ప్రశస్త రక్తం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 రక్తం – శక్తి గల రక్తం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Amoolya Raktham – Prashastha Raktham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 Raktham – Shakthi Gala Raktham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రక్తమే జయము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రక్తమే విజయము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Rakthame Jayamu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Rakthame Vijayamu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క్షమాపణ యేసు రక్తములోనే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 విమోచన క్రీస్తు రక్తములోనే          ||అమూల్య||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Kshamaapana Yesu Rakthamulone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Shaapa Vimochana Kreesthu Rakthamulone          ||Amoolya||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చిత్తము నెరవేర్చ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గెత్సేమనేలో ప్రార్ధింప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Chitthamu Neravercha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Gethsemanelo Praardhimpa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చెమట రక్తము గొప్ప బిందువులై కారెనే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శక్తిని ప్రసాదించును – అమూల్య రక్తమే (2) 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Chemata Rakthamu Goppa Binduvulai Kaarene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Shakthini Prasaadinchunu – Amoolya Rakthame (2)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శాపానికి ప్రతిఫలము ముళ్ళు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ముండ్ల కిరీటముతో చెల్లు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Shaapaaniki Prathiphalamu Mullu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Mundla Kireetamutho Chellu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నొందెనే మనకై కొరడా దెబ్బలు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వ్యాధిని స్వస్థపరచును – అమూల్య రక్తమే (2)     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Nondene Manakai Koradaa Debbalu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Vyaadhini Swasthaparachunu – Amoolya Rakthame (2)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చేతుల పనిని ఆశీర్వదింప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చేతులలో మేకులు గొట్ట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Chethula Panini Aasheervadimpa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Chethulalo Mekulu Gotta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2026-02-25T09:22:20Z</dcterms:created>
  <dcterms:modified xsi:type="dcterms:W3CDTF">2026-02-25T09:22:20Z</dcterms:modified>
</cp:coreProperties>
</file>