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అనురాగాలు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Anuraagaalu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అనుక్షణము నిన్నుతలచి హర్షించెనే నాలో నా ప్రాణమే ||అను||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అనురాగాలు కురిపించే నీ ప్రేమ తలచి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అరుదైన రాగాలనే స్వరపరచి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Anuraagaalu Kuripinche Nee Prema Thalachi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Arudaina Raagaalane Svaraparachi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ఆనందగానాలే సప్తస్వరాలుగా నేపాడనా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హృదయసీమను పలుమయా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Aanandagaanaale Sapthasvaraalugaa Nepaadanaa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Hrudayaseemanu Palumayaa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సన్నిధి చాలునయా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నీజ్ఞాన ఆత్మయే వికసింపజేసెను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Sannidhi Chaalunayaa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సత్యములో నేనడచుటకు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మరపురాని మనుజాశలను విడచి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మనసారకొనియాడి జీవించెద ఇక నీకోసమే ||అను||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అపురూపదర్శనమే బలపరచుచున్నది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వెనుదిరిగి చూడక పోరాడుటకు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ఆశ్చర్యకరమైన నీ కృపపొంది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కడవరకు నీ కాడి నమోయుట నా తుది నిర్ణయమే ||అను||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నీనీతి నియమములే నడిపించుచున్నవి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స్వర్ణకాంతిమయమైన నగరము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అమూల్యమైన విశ్వాసము పొంది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2026-08-11T18:37:15Z</dcterms:created>
  <dcterms:modified xsi:type="dcterms:W3CDTF">2026-08-11T18:37:15Z</dcterms:modified>
</cp:coreProperties>
</file>