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ना हारूँगा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Haaroongaa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अंधों को रोशनी दिया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महिमा से मुझको भर दिया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Andhon Ko Roshni Diyaa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Mahimaa Se Mujhko Bhar Diyaa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बीमारों को चंगा किया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ताकत और सहारा तू बना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Bheemaaron Ko Changaa Kiyaa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Thaakath Aur Sahaaraa Thu Banaa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ना हारूँगा - मैं जीऊँगा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छाया में रहूँगा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Haaroongaa, Main Jeeoongaa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Chhaayaa Mein Rahoongaa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हर मुश्किल - मैं सहूँगा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साथ जो तू है सदा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 Mushkil, Main Sahoongaa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Saath Jo Thu Hai Sadaa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आसमानों से ऊँचा है तेरा नाम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समुंदर से गहरा है तेरा प्यार (5)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Aasmaanon Se Ooncha Hai Theraa Naam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Samundar Se Gehraa Hai Theraa Pyaar (5)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सितारों से भी भरपूर है तेरी कृपा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Sithaaron Se Bhi Bharpoor Hai Theri Kripa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ना हारूँगा - मैं जीऊँगा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छाया में रहूँगा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Haaroongaa, Main Jeeoongaa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Chhaayaa Mein Rahoongaa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हर मुश्किल - मैं सहूँगा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साथ जो तू है सदा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 Mushkil, Main Sahoongaa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Saath Jo Thu Hai Sadaa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ही नाम से मिलती है रिहाई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मुक्ति दिलाए पापों से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Hee Naam Se Milthee Hai Rihaayi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 Dilaaye Paapon Se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सामर्थ से खड़ा हूँ मैं अभी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ज़िंदा बस तेरे ही प्यार से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Saamarth Se Khadaa Hoon Main Abhi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Zindaa Bas Tere Hi Pyaar Se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अंधों को रोशनी दिया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महिमा से मुझको भर दिया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Andhon Ko Roshni Diyaa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Mahimaa Se Mujhko Bhar Diyaa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बीमारों को चंगा किया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ताकत और सहारा तू बना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Bheemaaron Ko Changaa Kiyaa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Thaakath Aur Sahaaraa Thu Banaa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ना हारूँगा - मैं जीऊँगा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छाया में रहूँगा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Haaroongaa, Main Jeeoongaa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Chhaayaa Mein Rahoongaa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हर मुश्किल - मैं सहूँगा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साथ जो तू है सदा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 Mushkil, Main Sahoongaa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Saath Jo Thu Hai Sadaa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मुझको बनाया तेरे ही रूप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अपनी ही आत्मा से भरा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Mujhko Banaayaa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Hee Roop Mein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तूने प्राण देकर मुझे बचाया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अपनाकर बेटा बना लिया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Apni Hi Aathmaa Se Bharaa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Thune Praan Dekar, Mujhe Bachaayaa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2026-07-31T23:09:38Z</dcterms:created>
  <dcterms:modified xsi:type="dcterms:W3CDTF">2026-07-31T23:09:38Z</dcterms:modified>
</cp:coreProperties>
</file>