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సంఘస్థులారా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Sanghasthulaaraa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సంఘస్థులారా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ప్రార్థనలోన సరిగ కూర్చోండి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Sanghasthulaaraa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Praarthanalona Sariga Koorchondi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మీరు చక్కగా కూర్చోండి (2)           ||ప్రియ||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Meeru Chakkagaa Koorchondi (2)        ||Priya||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ప్రార్థనలోన మాట్లాడువారిని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ఇష్టపడరండీ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Praarthanalona Maatlaaduvaarini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Ishtapadarandi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చప్పట్లు మీరు కొట్టండి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మీరు స్తుతించండి        ||ప్రియ||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Chappatlu Meeru Kottandi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Meeru Sthuthinchandi        ||Priya||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తలపై ముసుగు వేయకపోతే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ఇష్టపడరండీ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Thalapai Musugu Veyakapothe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Ishtapadarandi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తలపై ముసుగు కష్టమైతే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ప్రభువుకు ఇష్టులు కారండి       ||ప్రియ||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Thalapai Musugu Kashtamaithe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Prabhuvuku Ishtulu Kaarandi         ||Priya||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ఎగాదిగా చూపులు మానకపోతే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ఇష్టపడరండీ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Egaadigaa Choopulu Maanakapothe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Ishtapadarandi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చూపు కలిగి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భక్తిగా జీవించండి         ||ప్రియ||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Choopu Kaligi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Bhakthigaa Jeevinchandi          ||Priya||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2026-02-25T08:38:14Z</dcterms:created>
  <dcterms:modified xsi:type="dcterms:W3CDTF">2026-02-25T08:38:14Z</dcterms:modified>
</cp:coreProperties>
</file>