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పేద నరుని రూపము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Pedha Naruni Roopamu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సాతాను తలను చితుక ద్రొక్కెన్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డాగులన్ రక్తముతో కడిగెన్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Saathaanu Thalanu Chithuka Drokken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Daagulan Rakthamutho Kadigen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వ్యాధిని వేదన తొలగించ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శాపము నుండి విడిపింప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Vyaadhini Vedhana Tholagincha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Shaapamu Nundi Vidipimpa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విజయము పొందే (2)       ||పేద నరుని||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Vijayamu Pondhe (2)       ||Pedha Naruni||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మాయ లోకమును నీవు నమ్మకుము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మనుష్యుల మనస్సు మారిపోవునిల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Maaya Lokamunu Neevu Nammakumu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Manushyula Manassu Maaripovunila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దేవుని ప్రేమను నమ్మి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నిశ్చయముగా ప్రభువులో ఆనందింప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Devuni Premanu Nammi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Nischayamugaa Prabhuvulo Aanandimpa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నేడే రమ్ము విశ్వాసముతో (2)       ||పేద నరుని||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 Rammu Vishwaasamutho (2)       ||Pedha Naruni||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తామసించెదవేల ఓ ప్రియుడా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యేసుని యొద్దకు లేచి రమ్ము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Thaamasinchedhavela O Priyudaa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Yesuni Yoddaku Lechi Rammu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లోకము నీకివ్వని శాంతిని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దినమే ప్రభువు నీకొసగ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Lokamu Neekivvani Shaanthini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Diname Prabhuvu Neekosaga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నిన్ను పిలచుచుండె (2)       ||పేద నరుని||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Ninnu Pilachuchunde (2)       ||Pedha Naruni||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పేద నరుని రూపము ధరించి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 నీ చెంత నిలచె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Pedha Naruni Roopamu Dharinchi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 Nee Chentha Nilache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అంగీకరించు-మాయనను (2)       ||పేద నరుని||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Angeekarinchu-maayananu (2)       ||Pedha Naruni||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కాళ్ళ చేతులందు సీలల్ కొట్టబడెన్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ముళ్ల మకుటము శిరస్సున పెట్టబడెన్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Kaalla Chethulandu Seelal Kottabaden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Mulla Makutamu Shirassuna Pettabaden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 వేదన శ్రమలను సహించెనేసు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చిందే తనదు రక్తము నీ పాపముకై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 Vedana Shramalanu Sahinchenesu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Chinde Thanadu Rakthamu Nee Paapamukai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దీనుడై నిన్ను పిలచుచుండె (2)       ||పేద నరుని||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Deenudai Ninnu Pilachuchunde (2)       ||Pedha Naruni||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 వాల్చుటకు ఇల స్థలమే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దప్పి తీర్చుకొన నీరు దొరకలేదు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 Vaalchutaku Ila Sthalame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Dappi Theerchukona Neeru Dorakaledu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తన్ను ఆదరించు వారెవరు లేరు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రక్షకుడు సిలువలో వ్రేలాడే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Thannu Aadarinchu Vaarevaru Leru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Rakshakudu Siluvalo Vrelaade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పాట్లుపడే నిన్ను విడిపింపను (2)       ||పేద నరుని||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Paatlupade Ninnu Vidipimpanu (2)       ||Pedha Naruni||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2026-02-25T09:22:32Z</dcterms:created>
  <dcterms:modified xsi:type="dcterms:W3CDTF">2026-02-25T09:22:32Z</dcterms:modified>
</cp:coreProperties>
</file>