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నేడు రక్షకుండు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Nedu Rakshakundu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మేరమ్మ జోల పాడగా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జగాలు పరవశించెగా (3)           ||రాత్రి||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Meramma Jola Paadagaa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Jagaalu Paravashinchegaa (3)        ||Raathri||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లోకములో క్రీస్తు ప్రభుని తాకి మ్రొక్కెను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 క్రీస్తు పేరు నిల్చెను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Lokamulo Kreesthu Prabhuni Thaaki Mokkenu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Boodiganthamula Kreesthu Peru Nilichenu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ఇతండె దేవుడాయెను (6)          ||రాత్రి||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Ithande Devudaayenu (6)           ||Raathri||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రాత్రి నేడు రక్షకుండు వెలిసె వింతగా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నేడెంతో మోదమొందగా – ఈ పాపి రక్షణార్ధమై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Raathri Nedu Rakshakundu Velise Vinthagaa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Nedentho Modamondagaa – Ee Paapi Rakshanaardhamai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పాపమెల్ల తనదు శిరస్సు మోసెను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నాథుడై మరియకవతరించెను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Paapamella Thanadu Shirassu Mosenu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Naathudai Mariyakavatharinchenu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ఇతండె దేవుడాయెను (6)          ||రాత్రి||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Ithande Devudaayenu (6)       ||Raathri||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బెత్లహేము గ్రామమెంత పుణ్య గ్రామము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రాజుకేసిపెట్టె పశుల కొట్టము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Bethlahemu Graamamentha Punya Graamamu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Raajukesi Pette Pashula Kottamu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నాడే మనకు పండగ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రారండి ఆడి పాడగ (3)           ||రాత్రి||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Naade Manaku Pandaga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Raarandi Aadi Paadaga (3)        ||Raathri||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ఆకశాన తార ఒకటి బయలుదేరెను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తూర్పు నుండి జ్ఞానులకు దారి చూపెను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Aakashaana Thaara Okati Bayalu Derenu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Thoorpu Nundi Gnaanulaku Daari Choopenu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చిన్నారి యేసు బాబును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కళ్లారా చూసి మురిసెను (3)           ||రాత్రి||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Chinnaari Yesu Baabunu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Kallaara Choosi Murisenu (3)        ||Raathri||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పొలములోని గొల్లవారి కనుల ముందర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గాబ్రియేలు దూత తెలిపె వార్త ముందుగా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Polamuloni Gollavaari Kanula Mundara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Gaabriyelu Dootha Thelipe Vaartha Mundugaa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2026-02-25T09:18:11Z</dcterms:created>
  <dcterms:modified xsi:type="dcterms:W3CDTF">2026-02-25T09:18:11Z</dcterms:modified>
</cp:coreProperties>
</file>