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జీవాహారము రమ్ము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Jeevaahaaramu Rammu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ఆత్మాంతపురములో - ఆంతర్య గదిలోన - ఆరాధింతు నీ నామము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అలనాటి నీ రక్త - నవనిబంధన నేడు - అపురూపమై నాలో - నవతరించును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Aathmaanthapuramulo - Aantharya Gadilona - Aaraadhinthu Nee Naamamu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Alanaati Nee Raktha - Navanibandhana Nedu - Apuroopamai Naalo - Navatharinchunu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||జీవా||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||Jeevaa||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జీవాహారము రమ్ము - చిరజీవాన్నము నిచ్చి - జీవిత క్షుద దీర్చుము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జీవనపథములో - చీకటి పడువేళ - జీర్ణించు కొనిపోవు - జీవితాశలం బెంచ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Jeevaahaaramu Rammu - Chirajeevaannamu Nichchi - Jeevitha Kshuda Deerchumu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Jeevanapathamulo - Cheekati Paduvela - Jeerninchu Konipovu - Jeevithaashalan Bencha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||జీవా||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||Jeevaa||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 విందుగృహమునకేగి - వీక్షింతు భ్రమతో నీ - వివిధసుభోజ్యంబులన్‌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విచ్చిన్నమైన నీ - విమల దేహపు విందు - వికలంబౌ మనసుతో - వినుతించి,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 Vindugruhamunakegi - Veekshinthu Bhramatho Nee - Vividhasubhojyambulan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Vichchinnamaina Nee - Vimala Dehapu Vindu - Vikalambau Manasutho - Vinuthinchi,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తినుచుందు ||జీవా||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Thinuchundu ||Jeevaa||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రుధిర ధారలలోన - బుజువౌ నీ ప్రేమలు - రూపుమాయును పాపము=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బుతద్రాక్ష వల్లీ నీ - రుధిరపానముచేత - బుణభారములు దీరి - రుచి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Rudhira Dhaaralalona - Bujuvau Nee Premalu - Roopumaayunu Paapamu=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Buthadraaksha Vallee Nee - Rudhirapaanamuchetha - Bunabhaaramulu Deeri - Ruchi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యించు నా బ్రతుకు ||జీవా||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Yinchu Naa Brathuku ||Jeevaa||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భవదీయ స్మరణార్థం - పతితుల శరణార్థం - ఫలియించు యీాహోమము=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నాయాత్మలో - ప్రతిబింబమై వెలసి - పానార్చణంబౌను - ప్రతిరక్త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Bhavadeeya Smaranaarthan - Pathithula Sharanaarthan - Phaliyinchu Yeeaahomamu=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Naayaathmalo - Prathibimbamai Velasi - Paanaarchanambaunu - Prathiraktha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బిందువు ||జీవా||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Binduvu ||Jeevaa||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2026-08-11T18:38:36Z</dcterms:created>
  <dcterms:modified xsi:type="dcterms:W3CDTF">2026-08-11T18:38:36Z</dcterms:modified>
</cp:coreProperties>
</file>