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మరువక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Maruvaka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రాళ్లు విసిరే మనుషుల మధ్యలో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ఆదుకొనుటకు నీవు వచ్చావు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Raallu Visire Manushula Madhyalo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Aadukonutaku Neevu Vachchaavu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చెయ్యి పట్టి నన్ను లేపావు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మరకలను తుడిచావు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Nannu Lepaavu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Marakalanu Thudichaavu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బిడ్దగా నన్ను మార్చివేసావు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త్రోసివేయని తండ్రీవి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Biddagaa Nannu Maarchivesaavu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Throsiveyani Thandrivi Neeve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నన్ను మరువక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నన్ను విడువక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Nannu Maruvaka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Nannu Viduvaka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జాలిగా నన్ను చూస్తూ నిలచిపోయావు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తృణీకరించక నన్ను త్రోసివేయక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Jaaligaa Nannu Choosthoo Nilachipoyaavu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Thruneekarinchaka Nannu Throsiveyaka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సంద్రాలు దాటి నన్ను చేరుకున్నావు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Sandraalu Daati Nannu Cherukunnaavu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తెలిసినా తప్పిపోయాను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ఏటో తెలియక నిలిచిపోయాను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Thelisinaa Thappipoyaanu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Eto Theliyaka Nilichipoyaanu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 మంది కొరకు నీవు పోలేదు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నన్ను నీవు వెదకి వచ్చావు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Vandha Mandi Koraku Neevu Poledu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Nannu Neevu Vedaki Vachchaavu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మరువక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విడువక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Maruvaka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Viduvaka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జాలిగా నన్ను చూస్తూ నిలచిపోయావు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తృణీకరించక నన్ను త్రోసివేయక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Jaaligaa Nannu Choosthoo Nilachipoyaavu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Thruneekarinchaka Nannu Throsiveyaka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సంద్రాలు దాటి నన్ను చేరుకున్నావు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Sandraalu Daati Nannu Cherukunnaavu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జనులు ఉన్ననూ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విలువలేని నా కోసం వచ్చావు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 Janulu Unnanoo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Viluvaleni Naa Kosam Vachchaavu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వెదుకుట నీవు ఆపక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ప్రేమించుట నీవు మరువక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Vedukuta Neevu Aapaka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Preminchuta Neevu Maruvaka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ప్రారంభం ఇచ్చావు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బుజములపై నన్ను మోసావు   ||నన్ను 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Praarambham 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Bhujamulapai Nannu Mosaavu ||Nannu Neevu||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2026-08-09T07:35:57Z</dcterms:created>
  <dcterms:modified xsi:type="dcterms:W3CDTF">2026-08-09T07:35:57Z</dcterms:modified>
</cp:coreProperties>
</file>