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దైవప్రేమ మనలనెపుడు బంధించుగా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Daivaprema Manalanepudu Bandhinchugaa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దైవషప్రేమ మనలనెపుడు బంధించుగా - దివిని భువిని దీన జనులను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దిరముగా కాపాడుగా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Daivashaprema Manalanepudu Bandhinchugaa - Divini Bhuvini Deena Janulanu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Diramugaa Kaapaadugaa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పరమతండ్రి గడ్దెముందట ప్రార్థనల్ మరిజేతుము - పలు విధముల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మార్గములలో ప్రభువే తోడైయుండుగా ||దైవ||।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Paramathandri Gaddemundata Praarthanal Marijethumu - Palu Vidhamula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Maargamulalo Prabhuve Thodaiyundugaa ||Daiva||।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నిత్యప్రభువు సత్యసేవను నిరతమును మదినుంతుము - నిలిచియుందుము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క్రీస్తుకొరకై నిత్యసేవక జనముగా ||దైవ||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NithyaPrabhuvu Sathyasevanu Nirathamunu Madinunthumu - Nilichiyundumu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Kreesthukorakai Nithyasevaka Janamugaa ||Daiva||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మనము విడిచి వెళ్లునపుడు మదిని కల్లును వేదన - మనసు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కలిసియుండగ మరల గలియుదు మెచ్చటో ||దైవ||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Manamu Vidichi Vellunapudu Madini Kallunu Vedana - Manasu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Kalisiyundaga Marala Galiyudu Mechchato ||Daiva||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జనక తనయ పరిశుద్ధాత్మకు జయము మహిమయు ఘనతయు - ఆదినుండి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యిపుడు యెపుడు అవని పరమున జెల్లుగా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Janaka Thanaya Parishuddhaathmaku Jayamu Mahimayu Ghanathayu - Aadinundi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Yipudu Yepudu Avani Paramuna Jellugaa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2026-08-11T18:45:59Z</dcterms:created>
  <dcterms:modified xsi:type="dcterms:W3CDTF">2026-08-11T18:45:59Z</dcterms:modified>
</cp:coreProperties>
</file>