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 నెప్పుడెహోవాను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 Neppudehovaanu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 నెప్పుడెహోవాను (1) - తన కీర్తి నా నోట నుండును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 Neppudehovaanu (1) - Thana Keerthi Naa Nota Nundunu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అతిశయింతు నెహోవానుబట్టి (2)- సంతోషింతురు దీనులు విని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Athishayinthu Nehovaanubatti (2)- Santhoshinthuru Deenulu Vini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ఘనపరచుడి దేవుని పేరు - గొప్ప చేయుదము ఏకముగా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Ghanaparachudi Devuni Peru - Goppa Cheyudamu Ekamugaa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తనయొద్ద నే విచారించగా - తప్పించె నన్ను భయముల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Thanayodda Ne Vichaarinchagaa - Thappinche Nannu Bhayamula Nundi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తనను చూడగ వెల్గు కలిగెను - తమ ముఖములు లజ్జింపకుండె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Thananu Choodaga Velgu Kaligenu - Thama Mukhamulu Lajjimpakunde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భక్తులందరి చుట్టు - దూత కావలి యుండి రక్షించు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Bhakthulandari Chuttu - Dootha Kaavali Yundi Rakshinchu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దేవుడుత్తముడని రుచిచూడు - ధన్యుడు తన్నాశ్రయించువాడు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Devuduththamudani Ruchichoodu - Dhanyudu Thannaashrayinchuvaadu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ఆకలెత్తు సింహపు పిల్లలకు - ఆశ్రితుల కేమి కొదువలేదు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Aakaleththu Sinhapu Pillalaku - Aashrithula Kemi Koduvaledu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2026-08-11T18:47:24Z</dcterms:created>
  <dcterms:modified xsi:type="dcterms:W3CDTF">2026-08-11T18:47:24Z</dcterms:modified>
</cp:coreProperties>
</file>